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33B56-CCB7-47BB-B742-E56FB47CABEA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D72E5-4A72-489B-ADEC-70DE524D78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072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59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75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89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5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73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25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8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62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63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7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C33B7-E8F9-4FFB-B58D-B58D54663E06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8F0E5-68CA-4251-9A6C-E3F06C9871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08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57593" y="2111785"/>
            <a:ext cx="2046189" cy="2916208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rgbClr val="00B0F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41355" y="1410291"/>
            <a:ext cx="1678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Effect</a:t>
            </a:r>
            <a:endParaRPr lang="en-GB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71942" y="822346"/>
            <a:ext cx="2575471" cy="53278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39271" y="822345"/>
            <a:ext cx="2575471" cy="53278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6602" y="819499"/>
            <a:ext cx="2575471" cy="53278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0573" y="5740836"/>
            <a:ext cx="2575471" cy="53278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23244" y="5740836"/>
            <a:ext cx="2575471" cy="53278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55915" y="5740836"/>
            <a:ext cx="2575471" cy="53278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1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4767" y="223991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Cause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95452" y="223991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Cause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36137" y="288516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Cause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0797" y="6322866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Cause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03466" y="6322866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Cause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36137" y="6273617"/>
            <a:ext cx="1047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Cause</a:t>
            </a:r>
            <a:endParaRPr lang="en-GB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17" name="Straight Connector 16"/>
          <p:cNvCxnSpPr>
            <a:stCxn id="2" idx="1"/>
          </p:cNvCxnSpPr>
          <p:nvPr/>
        </p:nvCxnSpPr>
        <p:spPr>
          <a:xfrm flipH="1">
            <a:off x="480138" y="3569889"/>
            <a:ext cx="9177455" cy="2581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2"/>
            <a:endCxn id="2" idx="1"/>
          </p:cNvCxnSpPr>
          <p:nvPr/>
        </p:nvCxnSpPr>
        <p:spPr>
          <a:xfrm>
            <a:off x="7659678" y="1355127"/>
            <a:ext cx="1997915" cy="22147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  <a:endCxn id="5" idx="2"/>
          </p:cNvCxnSpPr>
          <p:nvPr/>
        </p:nvCxnSpPr>
        <p:spPr>
          <a:xfrm>
            <a:off x="4627007" y="13551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5" idx="2"/>
          </p:cNvCxnSpPr>
          <p:nvPr/>
        </p:nvCxnSpPr>
        <p:spPr>
          <a:xfrm>
            <a:off x="4627007" y="1355126"/>
            <a:ext cx="1744933" cy="22276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6" idx="2"/>
          </p:cNvCxnSpPr>
          <p:nvPr/>
        </p:nvCxnSpPr>
        <p:spPr>
          <a:xfrm>
            <a:off x="1594338" y="1352280"/>
            <a:ext cx="1572231" cy="224342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7" idx="0"/>
          </p:cNvCxnSpPr>
          <p:nvPr/>
        </p:nvCxnSpPr>
        <p:spPr>
          <a:xfrm flipH="1">
            <a:off x="1578309" y="3595707"/>
            <a:ext cx="1588260" cy="21451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8" idx="0"/>
          </p:cNvCxnSpPr>
          <p:nvPr/>
        </p:nvCxnSpPr>
        <p:spPr>
          <a:xfrm flipH="1">
            <a:off x="4610980" y="3595707"/>
            <a:ext cx="1760960" cy="214512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" idx="1"/>
            <a:endCxn id="9" idx="0"/>
          </p:cNvCxnSpPr>
          <p:nvPr/>
        </p:nvCxnSpPr>
        <p:spPr>
          <a:xfrm flipH="1">
            <a:off x="7643651" y="3569889"/>
            <a:ext cx="2013942" cy="21709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145330" y="1691089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410576" y="1992365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843884" y="2622017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090708" y="301259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578308" y="229943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78421" y="404174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1912845" y="433754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698796" y="4698751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1454503" y="4987848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1232331" y="529438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219704" y="1709316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481474" y="2021200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684098" y="229943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948226" y="2619337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229641" y="2941994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325139" y="1703740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643650" y="2026776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875871" y="2306026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183219" y="2652282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8432195" y="2941994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332799" y="4036167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068865" y="4348899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799139" y="4684383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554241" y="4993708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84456" y="5299959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537604" y="4047319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278339" y="4342581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7963791" y="4678807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7611404" y="5009457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7325139" y="5340107"/>
            <a:ext cx="669074" cy="1115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099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FAED2216C93D4C99E8CA0799CBE037" ma:contentTypeVersion="4" ma:contentTypeDescription="Create a new document." ma:contentTypeScope="" ma:versionID="6ec22e438fb3767c9afedc4e34329214">
  <xsd:schema xmlns:xsd="http://www.w3.org/2001/XMLSchema" xmlns:xs="http://www.w3.org/2001/XMLSchema" xmlns:p="http://schemas.microsoft.com/office/2006/metadata/properties" xmlns:ns2="63240453-3b98-40e5-b794-a2b4c5263c3f" targetNamespace="http://schemas.microsoft.com/office/2006/metadata/properties" ma:root="true" ma:fieldsID="3032b4a6bdb21ffff7b214abbad3ec08" ns2:_="">
    <xsd:import namespace="63240453-3b98-40e5-b794-a2b4c5263c3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240453-3b98-40e5-b794-a2b4c5263c3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3240453-3b98-40e5-b794-a2b4c5263c3f">ETM5RH65D255-1244023078-146181</_dlc_DocId>
    <_dlc_DocIdUrl xmlns="63240453-3b98-40e5-b794-a2b4c5263c3f">
      <Url>https://moss.strath.ac.uk/celcis/pp/programmes/pace/_layouts/15/DocIdRedir.aspx?ID=ETM5RH65D255-1244023078-146181</Url>
      <Description>ETM5RH65D255-1244023078-146181</Description>
    </_dlc_DocIdUrl>
  </documentManagement>
</p:properties>
</file>

<file path=customXml/itemProps1.xml><?xml version="1.0" encoding="utf-8"?>
<ds:datastoreItem xmlns:ds="http://schemas.openxmlformats.org/officeDocument/2006/customXml" ds:itemID="{09AC348E-F76E-470A-BC00-1FF3997B459E}"/>
</file>

<file path=customXml/itemProps2.xml><?xml version="1.0" encoding="utf-8"?>
<ds:datastoreItem xmlns:ds="http://schemas.openxmlformats.org/officeDocument/2006/customXml" ds:itemID="{0E3CFD64-0991-4C88-97F8-CD076559C770}"/>
</file>

<file path=customXml/itemProps3.xml><?xml version="1.0" encoding="utf-8"?>
<ds:datastoreItem xmlns:ds="http://schemas.openxmlformats.org/officeDocument/2006/customXml" ds:itemID="{35C16944-CE84-462F-8394-CA8738E75AC1}"/>
</file>

<file path=customXml/itemProps4.xml><?xml version="1.0" encoding="utf-8"?>
<ds:datastoreItem xmlns:ds="http://schemas.openxmlformats.org/officeDocument/2006/customXml" ds:itemID="{36106499-8907-40EB-BBA6-720A93030CB5}"/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Doull</dc:creator>
  <cp:lastModifiedBy>Kirsty Doull</cp:lastModifiedBy>
  <cp:revision>8</cp:revision>
  <dcterms:created xsi:type="dcterms:W3CDTF">2020-10-08T13:10:25Z</dcterms:created>
  <dcterms:modified xsi:type="dcterms:W3CDTF">2020-10-08T13:32:49Z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0x0101006BFAED2216C93D4C99E8CA0799CBE037</vt:lpwstr>
  </property>
  <property fmtid="{D5CDD505-2E9C-101B-9397-08002B2CF9AE}" pid="3" name="_dlc_DocIdItemGuid">
    <vt:lpwstr>4f714784-d862-4cba-a2e2-be3eaa2207e0</vt:lpwstr>
  </property>
</Properties>
</file>