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B018-1D96-4CA8-B6D0-286284E9B12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CB1D-202F-4D28-BB96-E282BB588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11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B018-1D96-4CA8-B6D0-286284E9B12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CB1D-202F-4D28-BB96-E282BB588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23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B018-1D96-4CA8-B6D0-286284E9B12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CB1D-202F-4D28-BB96-E282BB588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54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B018-1D96-4CA8-B6D0-286284E9B12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CB1D-202F-4D28-BB96-E282BB588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B018-1D96-4CA8-B6D0-286284E9B12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CB1D-202F-4D28-BB96-E282BB588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732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B018-1D96-4CA8-B6D0-286284E9B12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CB1D-202F-4D28-BB96-E282BB588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965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B018-1D96-4CA8-B6D0-286284E9B12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CB1D-202F-4D28-BB96-E282BB588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2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B018-1D96-4CA8-B6D0-286284E9B12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CB1D-202F-4D28-BB96-E282BB588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19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B018-1D96-4CA8-B6D0-286284E9B12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CB1D-202F-4D28-BB96-E282BB588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05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B018-1D96-4CA8-B6D0-286284E9B12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CB1D-202F-4D28-BB96-E282BB588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38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B018-1D96-4CA8-B6D0-286284E9B12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CB1D-202F-4D28-BB96-E282BB588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15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4B018-1D96-4CA8-B6D0-286284E9B128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1CB1D-202F-4D28-BB96-E282BB5886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377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924" y="6331725"/>
            <a:ext cx="1193987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……………………………………………………………………………………………………………………………………………………………………………………………………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en-GB" sz="600" dirty="0"/>
          </a:p>
        </p:txBody>
      </p:sp>
      <p:sp>
        <p:nvSpPr>
          <p:cNvPr id="4" name="Oval 3"/>
          <p:cNvSpPr/>
          <p:nvPr/>
        </p:nvSpPr>
        <p:spPr>
          <a:xfrm>
            <a:off x="2954654" y="6503071"/>
            <a:ext cx="866275" cy="285750"/>
          </a:xfrm>
          <a:prstGeom prst="ellipse">
            <a:avLst/>
          </a:prstGeom>
          <a:solidFill>
            <a:schemeClr val="bg1"/>
          </a:solidFill>
          <a:ln>
            <a:solidFill>
              <a:srgbClr val="D30B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 smtClean="0">
                <a:solidFill>
                  <a:schemeClr val="tx1"/>
                </a:solidFill>
              </a:rPr>
              <a:t>Change Idea</a:t>
            </a:r>
            <a:endParaRPr lang="en-GB" sz="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4819" y="6526563"/>
            <a:ext cx="526409" cy="271274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Process Point</a:t>
            </a:r>
            <a:endParaRPr lang="en-GB" sz="600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9148" y="6499113"/>
            <a:ext cx="793083" cy="328803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 smtClean="0">
                <a:solidFill>
                  <a:schemeClr val="tx1"/>
                </a:solidFill>
              </a:rPr>
              <a:t>Side Process Point/Actions</a:t>
            </a:r>
            <a:endParaRPr lang="en-GB" sz="600" dirty="0">
              <a:solidFill>
                <a:schemeClr val="tx1"/>
              </a:solidFill>
            </a:endParaRPr>
          </a:p>
        </p:txBody>
      </p:sp>
      <p:sp>
        <p:nvSpPr>
          <p:cNvPr id="7" name="Flowchart: Preparation 6"/>
          <p:cNvSpPr/>
          <p:nvPr/>
        </p:nvSpPr>
        <p:spPr>
          <a:xfrm>
            <a:off x="1898536" y="6484125"/>
            <a:ext cx="913278" cy="323642"/>
          </a:xfrm>
          <a:prstGeom prst="flowChartPreparation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 smtClean="0">
                <a:solidFill>
                  <a:schemeClr val="tx1"/>
                </a:solidFill>
              </a:rPr>
              <a:t>Drift &amp; Delay</a:t>
            </a:r>
            <a:endParaRPr lang="en-GB" sz="6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1205" y="6470321"/>
            <a:ext cx="602687" cy="376327"/>
          </a:xfrm>
          <a:prstGeom prst="ellipse">
            <a:avLst/>
          </a:prstGeom>
          <a:solidFill>
            <a:schemeClr val="bg1"/>
          </a:solidFill>
          <a:ln>
            <a:solidFill>
              <a:srgbClr val="D30B9A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 smtClean="0">
                <a:solidFill>
                  <a:schemeClr val="tx1"/>
                </a:solidFill>
              </a:rPr>
              <a:t>Change Idea Being Tested</a:t>
            </a:r>
          </a:p>
        </p:txBody>
      </p:sp>
      <p:sp>
        <p:nvSpPr>
          <p:cNvPr id="9" name="Oval 8"/>
          <p:cNvSpPr/>
          <p:nvPr/>
        </p:nvSpPr>
        <p:spPr>
          <a:xfrm>
            <a:off x="4712987" y="6480474"/>
            <a:ext cx="870298" cy="330943"/>
          </a:xfrm>
          <a:prstGeom prst="ellipse">
            <a:avLst/>
          </a:prstGeom>
          <a:solidFill>
            <a:schemeClr val="bg1"/>
          </a:solidFill>
          <a:ln w="28575">
            <a:solidFill>
              <a:srgbClr val="D30B9A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 smtClean="0">
                <a:solidFill>
                  <a:schemeClr val="tx1"/>
                </a:solidFill>
              </a:rPr>
              <a:t>Change Idea Implemented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399108" y="6526563"/>
            <a:ext cx="5498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Date</a:t>
            </a:r>
            <a:endParaRPr lang="en-GB" sz="800" dirty="0"/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89998" y="0"/>
            <a:ext cx="4932295" cy="365125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</a:rPr>
              <a:t>Title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72475" y="6502584"/>
            <a:ext cx="650120" cy="28672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 smtClean="0">
                <a:solidFill>
                  <a:schemeClr val="tx1"/>
                </a:solidFill>
              </a:rPr>
              <a:t>Comment</a:t>
            </a:r>
            <a:endParaRPr lang="en-GB" sz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225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FAED2216C93D4C99E8CA0799CBE037" ma:contentTypeVersion="4" ma:contentTypeDescription="Create a new document." ma:contentTypeScope="" ma:versionID="6ec22e438fb3767c9afedc4e34329214">
  <xsd:schema xmlns:xsd="http://www.w3.org/2001/XMLSchema" xmlns:xs="http://www.w3.org/2001/XMLSchema" xmlns:p="http://schemas.microsoft.com/office/2006/metadata/properties" xmlns:ns2="63240453-3b98-40e5-b794-a2b4c5263c3f" targetNamespace="http://schemas.microsoft.com/office/2006/metadata/properties" ma:root="true" ma:fieldsID="3032b4a6bdb21ffff7b214abbad3ec08" ns2:_="">
    <xsd:import namespace="63240453-3b98-40e5-b794-a2b4c5263c3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240453-3b98-40e5-b794-a2b4c5263c3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3240453-3b98-40e5-b794-a2b4c5263c3f">ETM5RH65D255-1244023078-146183</_dlc_DocId>
    <_dlc_DocIdUrl xmlns="63240453-3b98-40e5-b794-a2b4c5263c3f">
      <Url>https://moss.strath.ac.uk/celcis/pp/programmes/pace/_layouts/15/DocIdRedir.aspx?ID=ETM5RH65D255-1244023078-146183</Url>
      <Description>ETM5RH65D255-1244023078-146183</Description>
    </_dlc_DocIdUrl>
  </documentManagement>
</p:properties>
</file>

<file path=customXml/itemProps1.xml><?xml version="1.0" encoding="utf-8"?>
<ds:datastoreItem xmlns:ds="http://schemas.openxmlformats.org/officeDocument/2006/customXml" ds:itemID="{E4463CAD-4292-4703-A76C-155D0BC33231}"/>
</file>

<file path=customXml/itemProps2.xml><?xml version="1.0" encoding="utf-8"?>
<ds:datastoreItem xmlns:ds="http://schemas.openxmlformats.org/officeDocument/2006/customXml" ds:itemID="{CB73DC31-CFDB-46C8-99EF-B7887BC9949A}"/>
</file>

<file path=customXml/itemProps3.xml><?xml version="1.0" encoding="utf-8"?>
<ds:datastoreItem xmlns:ds="http://schemas.openxmlformats.org/officeDocument/2006/customXml" ds:itemID="{1C38F423-BE8B-4F95-825A-74977A7577DB}"/>
</file>

<file path=customXml/itemProps4.xml><?xml version="1.0" encoding="utf-8"?>
<ds:datastoreItem xmlns:ds="http://schemas.openxmlformats.org/officeDocument/2006/customXml" ds:itemID="{911440DC-12B5-4CE7-BF13-2DE704D7C28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UOS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UOS</dc:creator>
  <cp:lastModifiedBy>Kirsty Doull</cp:lastModifiedBy>
  <cp:revision>1</cp:revision>
  <dcterms:created xsi:type="dcterms:W3CDTF">2018-05-23T13:43:09Z</dcterms:created>
  <dcterms:modified xsi:type="dcterms:W3CDTF">2020-10-08T13:42:13Z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0x0101006BFAED2216C93D4C99E8CA0799CBE037</vt:lpwstr>
  </property>
  <property fmtid="{D5CDD505-2E9C-101B-9397-08002B2CF9AE}" pid="3" name="_dlc_DocIdItemGuid">
    <vt:lpwstr>d9697678-5df0-4f71-8fb7-ab199039d888</vt:lpwstr>
  </property>
</Properties>
</file>