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648" r:id="rId2"/>
    <p:sldMasterId id="2147484197" r:id="rId3"/>
    <p:sldMasterId id="2147484209" r:id="rId4"/>
  </p:sldMasterIdLst>
  <p:notesMasterIdLst>
    <p:notesMasterId r:id="rId22"/>
  </p:notesMasterIdLst>
  <p:sldIdLst>
    <p:sldId id="297" r:id="rId5"/>
    <p:sldId id="256" r:id="rId6"/>
    <p:sldId id="268" r:id="rId7"/>
    <p:sldId id="290" r:id="rId8"/>
    <p:sldId id="273" r:id="rId9"/>
    <p:sldId id="274" r:id="rId10"/>
    <p:sldId id="275" r:id="rId11"/>
    <p:sldId id="276" r:id="rId12"/>
    <p:sldId id="284" r:id="rId13"/>
    <p:sldId id="289" r:id="rId14"/>
    <p:sldId id="279" r:id="rId15"/>
    <p:sldId id="283" r:id="rId16"/>
    <p:sldId id="292" r:id="rId17"/>
    <p:sldId id="294" r:id="rId18"/>
    <p:sldId id="295" r:id="rId19"/>
    <p:sldId id="296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svg"/><Relationship Id="rId1" Type="http://schemas.openxmlformats.org/officeDocument/2006/relationships/image" Target="../media/image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20.png"/><Relationship Id="rId6" Type="http://schemas.openxmlformats.org/officeDocument/2006/relationships/image" Target="../media/image21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9.svg"/><Relationship Id="rId9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3.svg"/><Relationship Id="rId5" Type="http://schemas.openxmlformats.org/officeDocument/2006/relationships/image" Target="../media/image30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svg"/><Relationship Id="rId1" Type="http://schemas.openxmlformats.org/officeDocument/2006/relationships/image" Target="../media/image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20.png"/><Relationship Id="rId6" Type="http://schemas.openxmlformats.org/officeDocument/2006/relationships/image" Target="../media/image21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9.svg"/><Relationship Id="rId9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3.svg"/><Relationship Id="rId5" Type="http://schemas.openxmlformats.org/officeDocument/2006/relationships/image" Target="../media/image30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74192-3405-46D2-9CC4-6A819488B6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080B92E-285B-430B-A8B7-332D9726BEC7}">
      <dgm:prSet/>
      <dgm:spPr/>
      <dgm:t>
        <a:bodyPr/>
        <a:lstStyle/>
        <a:p>
          <a:r>
            <a:rPr lang="en-US" dirty="0"/>
            <a:t>Who are our care-experienced learners?  Care Leaver , Care-Experienced</a:t>
          </a:r>
          <a:r>
            <a:rPr lang="en-US" dirty="0">
              <a:latin typeface="Sagona ExtraLight" panose="02020404030301010803"/>
            </a:rPr>
            <a:t>?</a:t>
          </a:r>
          <a:r>
            <a:rPr lang="en-US" dirty="0"/>
            <a:t> </a:t>
          </a:r>
          <a:r>
            <a:rPr lang="en-US" dirty="0">
              <a:latin typeface="Sagona ExtraLight" panose="02020404030301010803"/>
            </a:rPr>
            <a:t>Both</a:t>
          </a:r>
          <a:r>
            <a:rPr lang="en-US" dirty="0"/>
            <a:t>?</a:t>
          </a:r>
        </a:p>
      </dgm:t>
    </dgm:pt>
    <dgm:pt modelId="{D95D04DE-ECA5-45A7-B552-0B4C27A738D6}" type="parTrans" cxnId="{E01E047D-1186-4D76-BDA7-860FA09C29C4}">
      <dgm:prSet/>
      <dgm:spPr/>
      <dgm:t>
        <a:bodyPr/>
        <a:lstStyle/>
        <a:p>
          <a:endParaRPr lang="en-US"/>
        </a:p>
      </dgm:t>
    </dgm:pt>
    <dgm:pt modelId="{1EE95988-30C5-4D26-BDD6-937061A67D62}" type="sibTrans" cxnId="{E01E047D-1186-4D76-BDA7-860FA09C29C4}">
      <dgm:prSet/>
      <dgm:spPr/>
      <dgm:t>
        <a:bodyPr/>
        <a:lstStyle/>
        <a:p>
          <a:endParaRPr lang="en-US"/>
        </a:p>
      </dgm:t>
    </dgm:pt>
    <dgm:pt modelId="{094C3314-FB21-4CA6-BFC7-98414A225AFC}">
      <dgm:prSet/>
      <dgm:spPr/>
      <dgm:t>
        <a:bodyPr/>
        <a:lstStyle/>
        <a:p>
          <a:pPr rtl="0"/>
          <a:r>
            <a:rPr lang="en-US" dirty="0">
              <a:latin typeface="Sagona ExtraLight" panose="02020404030301010803"/>
            </a:rPr>
            <a:t>Why does this matter</a:t>
          </a:r>
          <a:r>
            <a:rPr lang="en-US" dirty="0"/>
            <a:t>?</a:t>
          </a:r>
        </a:p>
      </dgm:t>
    </dgm:pt>
    <dgm:pt modelId="{336C6796-3F77-44C5-B575-11F303F9DBBD}" type="parTrans" cxnId="{8F03C07F-70E0-448A-8147-7DDA6E1727A3}">
      <dgm:prSet/>
      <dgm:spPr/>
      <dgm:t>
        <a:bodyPr/>
        <a:lstStyle/>
        <a:p>
          <a:endParaRPr lang="en-US"/>
        </a:p>
      </dgm:t>
    </dgm:pt>
    <dgm:pt modelId="{09456574-2DC6-45BB-90EE-EDF4770D69EF}" type="sibTrans" cxnId="{8F03C07F-70E0-448A-8147-7DDA6E1727A3}">
      <dgm:prSet/>
      <dgm:spPr/>
      <dgm:t>
        <a:bodyPr/>
        <a:lstStyle/>
        <a:p>
          <a:endParaRPr lang="en-US"/>
        </a:p>
      </dgm:t>
    </dgm:pt>
    <dgm:pt modelId="{00408F41-2629-42F2-939A-29C0DA9B6B02}">
      <dgm:prSet/>
      <dgm:spPr/>
      <dgm:t>
        <a:bodyPr/>
        <a:lstStyle/>
        <a:p>
          <a:pPr rtl="0"/>
          <a:r>
            <a:rPr lang="en-US" dirty="0">
              <a:latin typeface="Sagona ExtraLight" panose="02020404030301010803"/>
            </a:rPr>
            <a:t>Who are the HUB and what do we do</a:t>
          </a:r>
          <a:r>
            <a:rPr lang="en-US" dirty="0"/>
            <a:t>?</a:t>
          </a:r>
        </a:p>
      </dgm:t>
    </dgm:pt>
    <dgm:pt modelId="{63EB73C6-E955-4BF9-961D-61CD445CEE7D}" type="parTrans" cxnId="{EC4EA0FA-9C4D-482F-AFDE-8C32FFADABFE}">
      <dgm:prSet/>
      <dgm:spPr/>
      <dgm:t>
        <a:bodyPr/>
        <a:lstStyle/>
        <a:p>
          <a:endParaRPr lang="en-US"/>
        </a:p>
      </dgm:t>
    </dgm:pt>
    <dgm:pt modelId="{D4DE6B01-422D-420A-9CD8-2F7D0DF5B367}" type="sibTrans" cxnId="{EC4EA0FA-9C4D-482F-AFDE-8C32FFADABFE}">
      <dgm:prSet/>
      <dgm:spPr/>
      <dgm:t>
        <a:bodyPr/>
        <a:lstStyle/>
        <a:p>
          <a:endParaRPr lang="en-US"/>
        </a:p>
      </dgm:t>
    </dgm:pt>
    <dgm:pt modelId="{C1EB7CFD-4ABB-44F1-B842-6103B1373AAA}">
      <dgm:prSet/>
      <dgm:spPr/>
      <dgm:t>
        <a:bodyPr/>
        <a:lstStyle/>
        <a:p>
          <a:pPr rtl="0"/>
          <a:r>
            <a:rPr lang="en-US" dirty="0"/>
            <a:t>"The sum is greater than the whole of its parts" - why partnership matters?</a:t>
          </a:r>
          <a:r>
            <a:rPr lang="en-US" dirty="0">
              <a:latin typeface="Sagona ExtraLight" panose="02020404030301010803"/>
            </a:rPr>
            <a:t> Sam's story</a:t>
          </a:r>
          <a:r>
            <a:rPr lang="en-US" dirty="0"/>
            <a:t> through a conversation with Catherine.</a:t>
          </a:r>
        </a:p>
      </dgm:t>
    </dgm:pt>
    <dgm:pt modelId="{10AD99BF-5F7D-4395-A564-F7EBB18AD9A0}" type="parTrans" cxnId="{96BC1F16-6441-4268-961D-DFDD7D6B964C}">
      <dgm:prSet/>
      <dgm:spPr/>
      <dgm:t>
        <a:bodyPr/>
        <a:lstStyle/>
        <a:p>
          <a:endParaRPr lang="en-US"/>
        </a:p>
      </dgm:t>
    </dgm:pt>
    <dgm:pt modelId="{CA858210-19D8-4BF3-BFB3-A53B4949832C}" type="sibTrans" cxnId="{96BC1F16-6441-4268-961D-DFDD7D6B964C}">
      <dgm:prSet/>
      <dgm:spPr/>
      <dgm:t>
        <a:bodyPr/>
        <a:lstStyle/>
        <a:p>
          <a:endParaRPr lang="en-US"/>
        </a:p>
      </dgm:t>
    </dgm:pt>
    <dgm:pt modelId="{7384F69E-A962-4972-B997-4F3C053ECB2F}" type="pres">
      <dgm:prSet presAssocID="{87774192-3405-46D2-9CC4-6A819488B6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E90E8A-8B09-4F3B-80AC-7C48D1257667}" type="pres">
      <dgm:prSet presAssocID="{5080B92E-285B-430B-A8B7-332D9726BEC7}" presName="compNode" presStyleCnt="0"/>
      <dgm:spPr/>
    </dgm:pt>
    <dgm:pt modelId="{59211AB6-6E42-48CA-AE6B-15F3E551D8D1}" type="pres">
      <dgm:prSet presAssocID="{5080B92E-285B-430B-A8B7-332D9726BEC7}" presName="bgRect" presStyleLbl="bgShp" presStyleIdx="0" presStyleCnt="4"/>
      <dgm:spPr/>
    </dgm:pt>
    <dgm:pt modelId="{466B72C8-D1ED-451B-979E-FCF9BC8F10F6}" type="pres">
      <dgm:prSet presAssocID="{5080B92E-285B-430B-A8B7-332D9726BEC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A147D7B2-9DA9-4792-95DF-D6EA113549E0}" type="pres">
      <dgm:prSet presAssocID="{5080B92E-285B-430B-A8B7-332D9726BEC7}" presName="spaceRect" presStyleCnt="0"/>
      <dgm:spPr/>
    </dgm:pt>
    <dgm:pt modelId="{F5EEB9D9-AD4A-4781-8E34-4D07BD7EB958}" type="pres">
      <dgm:prSet presAssocID="{5080B92E-285B-430B-A8B7-332D9726BEC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84C1F3-39CC-4BEE-941A-30D8BB3600F9}" type="pres">
      <dgm:prSet presAssocID="{1EE95988-30C5-4D26-BDD6-937061A67D62}" presName="sibTrans" presStyleCnt="0"/>
      <dgm:spPr/>
    </dgm:pt>
    <dgm:pt modelId="{5ABDB58F-B960-4019-A651-533858F03E7E}" type="pres">
      <dgm:prSet presAssocID="{094C3314-FB21-4CA6-BFC7-98414A225AFC}" presName="compNode" presStyleCnt="0"/>
      <dgm:spPr/>
    </dgm:pt>
    <dgm:pt modelId="{32A51474-22AA-4B2F-8579-E588D049572D}" type="pres">
      <dgm:prSet presAssocID="{094C3314-FB21-4CA6-BFC7-98414A225AFC}" presName="bgRect" presStyleLbl="bgShp" presStyleIdx="1" presStyleCnt="4"/>
      <dgm:spPr/>
    </dgm:pt>
    <dgm:pt modelId="{4B4B4448-B310-4177-8A8B-4C3C881AEB84}" type="pres">
      <dgm:prSet presAssocID="{094C3314-FB21-4CA6-BFC7-98414A225AF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3B8CEA7-0864-445F-8009-EBE45F0D2507}" type="pres">
      <dgm:prSet presAssocID="{094C3314-FB21-4CA6-BFC7-98414A225AFC}" presName="spaceRect" presStyleCnt="0"/>
      <dgm:spPr/>
    </dgm:pt>
    <dgm:pt modelId="{F813141E-62A6-416F-8F7C-4AF7894CD053}" type="pres">
      <dgm:prSet presAssocID="{094C3314-FB21-4CA6-BFC7-98414A225AFC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2450B1-8CBB-4F47-820A-E7D1410739E1}" type="pres">
      <dgm:prSet presAssocID="{09456574-2DC6-45BB-90EE-EDF4770D69EF}" presName="sibTrans" presStyleCnt="0"/>
      <dgm:spPr/>
    </dgm:pt>
    <dgm:pt modelId="{81F2CFE7-3627-448F-A99B-4F7C200920D8}" type="pres">
      <dgm:prSet presAssocID="{00408F41-2629-42F2-939A-29C0DA9B6B02}" presName="compNode" presStyleCnt="0"/>
      <dgm:spPr/>
    </dgm:pt>
    <dgm:pt modelId="{9978A1A5-28FA-467B-AF15-69782932B91E}" type="pres">
      <dgm:prSet presAssocID="{00408F41-2629-42F2-939A-29C0DA9B6B02}" presName="bgRect" presStyleLbl="bgShp" presStyleIdx="2" presStyleCnt="4"/>
      <dgm:spPr/>
    </dgm:pt>
    <dgm:pt modelId="{B7BFF540-C0A7-43A7-84DA-8BE52806CFA3}" type="pres">
      <dgm:prSet presAssocID="{00408F41-2629-42F2-939A-29C0DA9B6B02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3D9F199-2B40-4C58-B96B-5359E58C5C22}" type="pres">
      <dgm:prSet presAssocID="{00408F41-2629-42F2-939A-29C0DA9B6B02}" presName="spaceRect" presStyleCnt="0"/>
      <dgm:spPr/>
    </dgm:pt>
    <dgm:pt modelId="{39088A04-5B9B-48A3-9325-FDAB37115947}" type="pres">
      <dgm:prSet presAssocID="{00408F41-2629-42F2-939A-29C0DA9B6B0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9D245C-CD89-4314-8916-A127A7967AA5}" type="pres">
      <dgm:prSet presAssocID="{D4DE6B01-422D-420A-9CD8-2F7D0DF5B367}" presName="sibTrans" presStyleCnt="0"/>
      <dgm:spPr/>
    </dgm:pt>
    <dgm:pt modelId="{7BE6288E-D77C-4833-BDBB-29C6C36A0ADF}" type="pres">
      <dgm:prSet presAssocID="{C1EB7CFD-4ABB-44F1-B842-6103B1373AAA}" presName="compNode" presStyleCnt="0"/>
      <dgm:spPr/>
    </dgm:pt>
    <dgm:pt modelId="{8B57A2C6-C120-4617-AD6F-892A963468D2}" type="pres">
      <dgm:prSet presAssocID="{C1EB7CFD-4ABB-44F1-B842-6103B1373AAA}" presName="bgRect" presStyleLbl="bgShp" presStyleIdx="3" presStyleCnt="4"/>
      <dgm:spPr/>
    </dgm:pt>
    <dgm:pt modelId="{AF6EA62C-493D-4595-B3C9-7629B223FAA6}" type="pres">
      <dgm:prSet presAssocID="{C1EB7CFD-4ABB-44F1-B842-6103B1373AAA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7AB1CC7-4596-4AD6-BD1C-F2879BD8D24A}" type="pres">
      <dgm:prSet presAssocID="{C1EB7CFD-4ABB-44F1-B842-6103B1373AAA}" presName="spaceRect" presStyleCnt="0"/>
      <dgm:spPr/>
    </dgm:pt>
    <dgm:pt modelId="{9DCA29B1-FE4B-413B-8633-49E7BED24F98}" type="pres">
      <dgm:prSet presAssocID="{C1EB7CFD-4ABB-44F1-B842-6103B1373AAA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49DC6-0E16-4530-A18A-BA0E29D9BB68}" type="presOf" srcId="{00408F41-2629-42F2-939A-29C0DA9B6B02}" destId="{39088A04-5B9B-48A3-9325-FDAB37115947}" srcOrd="0" destOrd="0" presId="urn:microsoft.com/office/officeart/2018/2/layout/IconVerticalSolidList"/>
    <dgm:cxn modelId="{CD88B973-166C-4906-86A0-811E5F418A82}" type="presOf" srcId="{C1EB7CFD-4ABB-44F1-B842-6103B1373AAA}" destId="{9DCA29B1-FE4B-413B-8633-49E7BED24F98}" srcOrd="0" destOrd="0" presId="urn:microsoft.com/office/officeart/2018/2/layout/IconVerticalSolidList"/>
    <dgm:cxn modelId="{96BC1F16-6441-4268-961D-DFDD7D6B964C}" srcId="{87774192-3405-46D2-9CC4-6A819488B6A3}" destId="{C1EB7CFD-4ABB-44F1-B842-6103B1373AAA}" srcOrd="3" destOrd="0" parTransId="{10AD99BF-5F7D-4395-A564-F7EBB18AD9A0}" sibTransId="{CA858210-19D8-4BF3-BFB3-A53B4949832C}"/>
    <dgm:cxn modelId="{8F03C07F-70E0-448A-8147-7DDA6E1727A3}" srcId="{87774192-3405-46D2-9CC4-6A819488B6A3}" destId="{094C3314-FB21-4CA6-BFC7-98414A225AFC}" srcOrd="1" destOrd="0" parTransId="{336C6796-3F77-44C5-B575-11F303F9DBBD}" sibTransId="{09456574-2DC6-45BB-90EE-EDF4770D69EF}"/>
    <dgm:cxn modelId="{EC4EA0FA-9C4D-482F-AFDE-8C32FFADABFE}" srcId="{87774192-3405-46D2-9CC4-6A819488B6A3}" destId="{00408F41-2629-42F2-939A-29C0DA9B6B02}" srcOrd="2" destOrd="0" parTransId="{63EB73C6-E955-4BF9-961D-61CD445CEE7D}" sibTransId="{D4DE6B01-422D-420A-9CD8-2F7D0DF5B367}"/>
    <dgm:cxn modelId="{28042F58-726A-4702-98AA-28B68BE64A62}" type="presOf" srcId="{5080B92E-285B-430B-A8B7-332D9726BEC7}" destId="{F5EEB9D9-AD4A-4781-8E34-4D07BD7EB958}" srcOrd="0" destOrd="0" presId="urn:microsoft.com/office/officeart/2018/2/layout/IconVerticalSolidList"/>
    <dgm:cxn modelId="{B0B0601C-1F3E-4D71-8D3B-D002F3A37C05}" type="presOf" srcId="{87774192-3405-46D2-9CC4-6A819488B6A3}" destId="{7384F69E-A962-4972-B997-4F3C053ECB2F}" srcOrd="0" destOrd="0" presId="urn:microsoft.com/office/officeart/2018/2/layout/IconVerticalSolidList"/>
    <dgm:cxn modelId="{E01E047D-1186-4D76-BDA7-860FA09C29C4}" srcId="{87774192-3405-46D2-9CC4-6A819488B6A3}" destId="{5080B92E-285B-430B-A8B7-332D9726BEC7}" srcOrd="0" destOrd="0" parTransId="{D95D04DE-ECA5-45A7-B552-0B4C27A738D6}" sibTransId="{1EE95988-30C5-4D26-BDD6-937061A67D62}"/>
    <dgm:cxn modelId="{598BB72E-78E6-42D4-AAB3-20FDC5BCFD1E}" type="presOf" srcId="{094C3314-FB21-4CA6-BFC7-98414A225AFC}" destId="{F813141E-62A6-416F-8F7C-4AF7894CD053}" srcOrd="0" destOrd="0" presId="urn:microsoft.com/office/officeart/2018/2/layout/IconVerticalSolidList"/>
    <dgm:cxn modelId="{50F3564C-290F-4F4B-B388-716DB4F8FBE2}" type="presParOf" srcId="{7384F69E-A962-4972-B997-4F3C053ECB2F}" destId="{B2E90E8A-8B09-4F3B-80AC-7C48D1257667}" srcOrd="0" destOrd="0" presId="urn:microsoft.com/office/officeart/2018/2/layout/IconVerticalSolidList"/>
    <dgm:cxn modelId="{5BD6C185-8E34-4036-BB4C-62D0A3337DE6}" type="presParOf" srcId="{B2E90E8A-8B09-4F3B-80AC-7C48D1257667}" destId="{59211AB6-6E42-48CA-AE6B-15F3E551D8D1}" srcOrd="0" destOrd="0" presId="urn:microsoft.com/office/officeart/2018/2/layout/IconVerticalSolidList"/>
    <dgm:cxn modelId="{C6AC2B1E-C236-44B8-AA43-73A2E34B99C4}" type="presParOf" srcId="{B2E90E8A-8B09-4F3B-80AC-7C48D1257667}" destId="{466B72C8-D1ED-451B-979E-FCF9BC8F10F6}" srcOrd="1" destOrd="0" presId="urn:microsoft.com/office/officeart/2018/2/layout/IconVerticalSolidList"/>
    <dgm:cxn modelId="{5AA05C8C-BFF4-421E-B287-1967120EA59E}" type="presParOf" srcId="{B2E90E8A-8B09-4F3B-80AC-7C48D1257667}" destId="{A147D7B2-9DA9-4792-95DF-D6EA113549E0}" srcOrd="2" destOrd="0" presId="urn:microsoft.com/office/officeart/2018/2/layout/IconVerticalSolidList"/>
    <dgm:cxn modelId="{B679956E-CFB3-47FE-9AB6-1908D7293F06}" type="presParOf" srcId="{B2E90E8A-8B09-4F3B-80AC-7C48D1257667}" destId="{F5EEB9D9-AD4A-4781-8E34-4D07BD7EB958}" srcOrd="3" destOrd="0" presId="urn:microsoft.com/office/officeart/2018/2/layout/IconVerticalSolidList"/>
    <dgm:cxn modelId="{689C1903-EE0C-4DD3-85A6-D0FC64D20467}" type="presParOf" srcId="{7384F69E-A962-4972-B997-4F3C053ECB2F}" destId="{F484C1F3-39CC-4BEE-941A-30D8BB3600F9}" srcOrd="1" destOrd="0" presId="urn:microsoft.com/office/officeart/2018/2/layout/IconVerticalSolidList"/>
    <dgm:cxn modelId="{92C159EF-96CD-4F72-802E-C5D5108E8413}" type="presParOf" srcId="{7384F69E-A962-4972-B997-4F3C053ECB2F}" destId="{5ABDB58F-B960-4019-A651-533858F03E7E}" srcOrd="2" destOrd="0" presId="urn:microsoft.com/office/officeart/2018/2/layout/IconVerticalSolidList"/>
    <dgm:cxn modelId="{B7BCF3BA-354A-430F-9857-3B3B1D99D303}" type="presParOf" srcId="{5ABDB58F-B960-4019-A651-533858F03E7E}" destId="{32A51474-22AA-4B2F-8579-E588D049572D}" srcOrd="0" destOrd="0" presId="urn:microsoft.com/office/officeart/2018/2/layout/IconVerticalSolidList"/>
    <dgm:cxn modelId="{2BD16563-BF71-43AF-BA91-56AC5E23A42E}" type="presParOf" srcId="{5ABDB58F-B960-4019-A651-533858F03E7E}" destId="{4B4B4448-B310-4177-8A8B-4C3C881AEB84}" srcOrd="1" destOrd="0" presId="urn:microsoft.com/office/officeart/2018/2/layout/IconVerticalSolidList"/>
    <dgm:cxn modelId="{76D53619-7EDE-41E9-B089-560E655D289E}" type="presParOf" srcId="{5ABDB58F-B960-4019-A651-533858F03E7E}" destId="{33B8CEA7-0864-445F-8009-EBE45F0D2507}" srcOrd="2" destOrd="0" presId="urn:microsoft.com/office/officeart/2018/2/layout/IconVerticalSolidList"/>
    <dgm:cxn modelId="{91945E8A-3E50-4096-8EB4-2B1E0C5970E5}" type="presParOf" srcId="{5ABDB58F-B960-4019-A651-533858F03E7E}" destId="{F813141E-62A6-416F-8F7C-4AF7894CD053}" srcOrd="3" destOrd="0" presId="urn:microsoft.com/office/officeart/2018/2/layout/IconVerticalSolidList"/>
    <dgm:cxn modelId="{BA2F22EF-CE6E-4980-BDC3-C2EDBE7B15DB}" type="presParOf" srcId="{7384F69E-A962-4972-B997-4F3C053ECB2F}" destId="{E52450B1-8CBB-4F47-820A-E7D1410739E1}" srcOrd="3" destOrd="0" presId="urn:microsoft.com/office/officeart/2018/2/layout/IconVerticalSolidList"/>
    <dgm:cxn modelId="{466B9673-76E6-40A7-8A3B-DCAC3A317167}" type="presParOf" srcId="{7384F69E-A962-4972-B997-4F3C053ECB2F}" destId="{81F2CFE7-3627-448F-A99B-4F7C200920D8}" srcOrd="4" destOrd="0" presId="urn:microsoft.com/office/officeart/2018/2/layout/IconVerticalSolidList"/>
    <dgm:cxn modelId="{68289340-6A63-496B-9379-86D5B2B46E86}" type="presParOf" srcId="{81F2CFE7-3627-448F-A99B-4F7C200920D8}" destId="{9978A1A5-28FA-467B-AF15-69782932B91E}" srcOrd="0" destOrd="0" presId="urn:microsoft.com/office/officeart/2018/2/layout/IconVerticalSolidList"/>
    <dgm:cxn modelId="{80530CC6-3700-4ED9-B395-8DC372BF2B6B}" type="presParOf" srcId="{81F2CFE7-3627-448F-A99B-4F7C200920D8}" destId="{B7BFF540-C0A7-43A7-84DA-8BE52806CFA3}" srcOrd="1" destOrd="0" presId="urn:microsoft.com/office/officeart/2018/2/layout/IconVerticalSolidList"/>
    <dgm:cxn modelId="{04F9284C-91C2-47C1-9D92-C7DB3EDF5C86}" type="presParOf" srcId="{81F2CFE7-3627-448F-A99B-4F7C200920D8}" destId="{A3D9F199-2B40-4C58-B96B-5359E58C5C22}" srcOrd="2" destOrd="0" presId="urn:microsoft.com/office/officeart/2018/2/layout/IconVerticalSolidList"/>
    <dgm:cxn modelId="{AB318D06-14D5-4BD6-908A-1F7ABD3F5979}" type="presParOf" srcId="{81F2CFE7-3627-448F-A99B-4F7C200920D8}" destId="{39088A04-5B9B-48A3-9325-FDAB37115947}" srcOrd="3" destOrd="0" presId="urn:microsoft.com/office/officeart/2018/2/layout/IconVerticalSolidList"/>
    <dgm:cxn modelId="{8B637D11-F4F5-489A-8FA1-26D81D089FA1}" type="presParOf" srcId="{7384F69E-A962-4972-B997-4F3C053ECB2F}" destId="{349D245C-CD89-4314-8916-A127A7967AA5}" srcOrd="5" destOrd="0" presId="urn:microsoft.com/office/officeart/2018/2/layout/IconVerticalSolidList"/>
    <dgm:cxn modelId="{0F1D5822-6FF5-4231-BF47-E73A145455C0}" type="presParOf" srcId="{7384F69E-A962-4972-B997-4F3C053ECB2F}" destId="{7BE6288E-D77C-4833-BDBB-29C6C36A0ADF}" srcOrd="6" destOrd="0" presId="urn:microsoft.com/office/officeart/2018/2/layout/IconVerticalSolidList"/>
    <dgm:cxn modelId="{4F29207B-38C6-4E2A-B4A0-C2356BABD109}" type="presParOf" srcId="{7BE6288E-D77C-4833-BDBB-29C6C36A0ADF}" destId="{8B57A2C6-C120-4617-AD6F-892A963468D2}" srcOrd="0" destOrd="0" presId="urn:microsoft.com/office/officeart/2018/2/layout/IconVerticalSolidList"/>
    <dgm:cxn modelId="{1972D3A7-C249-440E-B4B2-78A2F2860E6A}" type="presParOf" srcId="{7BE6288E-D77C-4833-BDBB-29C6C36A0ADF}" destId="{AF6EA62C-493D-4595-B3C9-7629B223FAA6}" srcOrd="1" destOrd="0" presId="urn:microsoft.com/office/officeart/2018/2/layout/IconVerticalSolidList"/>
    <dgm:cxn modelId="{FCA47505-E6A7-47C0-BC5E-E1C80E8E9BD7}" type="presParOf" srcId="{7BE6288E-D77C-4833-BDBB-29C6C36A0ADF}" destId="{27AB1CC7-4596-4AD6-BD1C-F2879BD8D24A}" srcOrd="2" destOrd="0" presId="urn:microsoft.com/office/officeart/2018/2/layout/IconVerticalSolidList"/>
    <dgm:cxn modelId="{26C6362A-EA51-40C1-B80D-0CABFF197439}" type="presParOf" srcId="{7BE6288E-D77C-4833-BDBB-29C6C36A0ADF}" destId="{9DCA29B1-FE4B-413B-8633-49E7BED24F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45AAA6-C29F-4ABC-95F9-47141B9D54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7B7047-D032-42BA-8679-085EE03A4933}">
      <dgm:prSet/>
      <dgm:spPr/>
      <dgm:t>
        <a:bodyPr/>
        <a:lstStyle/>
        <a:p>
          <a:r>
            <a:rPr lang="en-US"/>
            <a:t>Poor educational performance  of children in the care-system is not a new phenomenon</a:t>
          </a:r>
        </a:p>
      </dgm:t>
    </dgm:pt>
    <dgm:pt modelId="{7A5C1E2D-F0E3-4B1C-88FB-26EDA2D9BADD}" type="parTrans" cxnId="{DB9635C0-DDE2-41B2-90F7-D45B620302A9}">
      <dgm:prSet/>
      <dgm:spPr/>
      <dgm:t>
        <a:bodyPr/>
        <a:lstStyle/>
        <a:p>
          <a:endParaRPr lang="en-US"/>
        </a:p>
      </dgm:t>
    </dgm:pt>
    <dgm:pt modelId="{AB848AEB-3358-4829-90C2-36D625112427}" type="sibTrans" cxnId="{DB9635C0-DDE2-41B2-90F7-D45B620302A9}">
      <dgm:prSet/>
      <dgm:spPr/>
      <dgm:t>
        <a:bodyPr/>
        <a:lstStyle/>
        <a:p>
          <a:endParaRPr lang="en-US"/>
        </a:p>
      </dgm:t>
    </dgm:pt>
    <dgm:pt modelId="{88CC19C0-5AE6-4AD5-A1F3-737F42C82B91}">
      <dgm:prSet/>
      <dgm:spPr/>
      <dgm:t>
        <a:bodyPr/>
        <a:lstStyle/>
        <a:p>
          <a:r>
            <a:rPr lang="en-US"/>
            <a:t>Children in  care,  experience extraordinary educational disadvantage</a:t>
          </a:r>
        </a:p>
      </dgm:t>
    </dgm:pt>
    <dgm:pt modelId="{17DF0F49-325F-4AD0-8F09-BCB47A33C0B0}" type="parTrans" cxnId="{0FB2B9FC-C960-482D-A9B6-FCF77DF0E771}">
      <dgm:prSet/>
      <dgm:spPr/>
      <dgm:t>
        <a:bodyPr/>
        <a:lstStyle/>
        <a:p>
          <a:endParaRPr lang="en-US"/>
        </a:p>
      </dgm:t>
    </dgm:pt>
    <dgm:pt modelId="{E4E1AAFA-14EC-4EC3-97B8-148E7EA8C324}" type="sibTrans" cxnId="{0FB2B9FC-C960-482D-A9B6-FCF77DF0E771}">
      <dgm:prSet/>
      <dgm:spPr/>
      <dgm:t>
        <a:bodyPr/>
        <a:lstStyle/>
        <a:p>
          <a:endParaRPr lang="en-US"/>
        </a:p>
      </dgm:t>
    </dgm:pt>
    <dgm:pt modelId="{9F11B0B2-018D-4B89-8A9E-9D882AD16A24}">
      <dgm:prSet/>
      <dgm:spPr/>
      <dgm:t>
        <a:bodyPr/>
        <a:lstStyle/>
        <a:p>
          <a:r>
            <a:rPr lang="en-US"/>
            <a:t>Doing well at school is unquestionably a key factor in maximizing children's life chances</a:t>
          </a:r>
        </a:p>
      </dgm:t>
    </dgm:pt>
    <dgm:pt modelId="{F28C1751-D297-4FCD-8A4E-FA86B99DAFA9}" type="parTrans" cxnId="{F3DB0FC1-6FFF-4146-9CBF-73A56677313C}">
      <dgm:prSet/>
      <dgm:spPr/>
      <dgm:t>
        <a:bodyPr/>
        <a:lstStyle/>
        <a:p>
          <a:endParaRPr lang="en-US"/>
        </a:p>
      </dgm:t>
    </dgm:pt>
    <dgm:pt modelId="{FCB0CD2E-18AC-4B3B-80C4-C27D37C2161F}" type="sibTrans" cxnId="{F3DB0FC1-6FFF-4146-9CBF-73A56677313C}">
      <dgm:prSet/>
      <dgm:spPr/>
      <dgm:t>
        <a:bodyPr/>
        <a:lstStyle/>
        <a:p>
          <a:endParaRPr lang="en-US"/>
        </a:p>
      </dgm:t>
    </dgm:pt>
    <dgm:pt modelId="{F60E567E-1F77-4173-AF95-16C2CF053EC0}">
      <dgm:prSet/>
      <dgm:spPr/>
      <dgm:t>
        <a:bodyPr/>
        <a:lstStyle/>
        <a:p>
          <a:r>
            <a:rPr lang="en-US"/>
            <a:t>Educational attainment is strongly linked to health and economic outcomes, such that, the disadvantage faced by CEYP in receiving a disrupted education can profoundly shape their adults lives. (SFC 2020)</a:t>
          </a:r>
        </a:p>
      </dgm:t>
    </dgm:pt>
    <dgm:pt modelId="{59773ABF-9497-499F-9DDE-51323CA0D67C}" type="parTrans" cxnId="{47B6E119-B309-40F9-BF25-16D67A0964B0}">
      <dgm:prSet/>
      <dgm:spPr/>
      <dgm:t>
        <a:bodyPr/>
        <a:lstStyle/>
        <a:p>
          <a:endParaRPr lang="en-US"/>
        </a:p>
      </dgm:t>
    </dgm:pt>
    <dgm:pt modelId="{49021EBC-6F67-443D-AFF7-45D3C3612C54}" type="sibTrans" cxnId="{47B6E119-B309-40F9-BF25-16D67A0964B0}">
      <dgm:prSet/>
      <dgm:spPr/>
      <dgm:t>
        <a:bodyPr/>
        <a:lstStyle/>
        <a:p>
          <a:endParaRPr lang="en-US"/>
        </a:p>
      </dgm:t>
    </dgm:pt>
    <dgm:pt modelId="{A6568B3B-C2F8-4FA7-84C5-1E8F7CA2C85B}">
      <dgm:prSet/>
      <dgm:spPr/>
      <dgm:t>
        <a:bodyPr/>
        <a:lstStyle/>
        <a:p>
          <a:r>
            <a:rPr lang="en-US"/>
            <a:t>Many young people come into care with a history of educational difficulties.</a:t>
          </a:r>
        </a:p>
      </dgm:t>
    </dgm:pt>
    <dgm:pt modelId="{87404E84-E506-4BAC-BFFC-4A4BBA7462B5}" type="parTrans" cxnId="{CFC87A8A-7624-4BA9-9928-427F6454558E}">
      <dgm:prSet/>
      <dgm:spPr/>
      <dgm:t>
        <a:bodyPr/>
        <a:lstStyle/>
        <a:p>
          <a:endParaRPr lang="en-US"/>
        </a:p>
      </dgm:t>
    </dgm:pt>
    <dgm:pt modelId="{67F360EE-D848-4EC9-A242-5D3CAF7260E8}" type="sibTrans" cxnId="{CFC87A8A-7624-4BA9-9928-427F6454558E}">
      <dgm:prSet/>
      <dgm:spPr/>
      <dgm:t>
        <a:bodyPr/>
        <a:lstStyle/>
        <a:p>
          <a:endParaRPr lang="en-US"/>
        </a:p>
      </dgm:t>
    </dgm:pt>
    <dgm:pt modelId="{E320492E-ACCE-4A03-8F44-57F86B6D2969}">
      <dgm:prSet/>
      <dgm:spPr/>
      <dgm:t>
        <a:bodyPr/>
        <a:lstStyle/>
        <a:p>
          <a:r>
            <a:rPr lang="en-US"/>
            <a:t>Their pre-care experience will mean they are always playing catch up with their peers</a:t>
          </a:r>
        </a:p>
      </dgm:t>
    </dgm:pt>
    <dgm:pt modelId="{E28E6A12-20FD-4D5E-8369-457A5839D67E}" type="parTrans" cxnId="{4AE88B5C-D9ED-4345-879B-D2FB32EA2782}">
      <dgm:prSet/>
      <dgm:spPr/>
      <dgm:t>
        <a:bodyPr/>
        <a:lstStyle/>
        <a:p>
          <a:endParaRPr lang="en-US"/>
        </a:p>
      </dgm:t>
    </dgm:pt>
    <dgm:pt modelId="{1C31C2C4-BCF4-46F5-9CAD-A381B9CFBB60}" type="sibTrans" cxnId="{4AE88B5C-D9ED-4345-879B-D2FB32EA2782}">
      <dgm:prSet/>
      <dgm:spPr/>
      <dgm:t>
        <a:bodyPr/>
        <a:lstStyle/>
        <a:p>
          <a:endParaRPr lang="en-US"/>
        </a:p>
      </dgm:t>
    </dgm:pt>
    <dgm:pt modelId="{F57C58D8-B126-4C86-BF66-65B816BCFDE8}">
      <dgm:prSet/>
      <dgm:spPr/>
      <dgm:t>
        <a:bodyPr/>
        <a:lstStyle/>
        <a:p>
          <a:r>
            <a:rPr lang="en-US"/>
            <a:t>The Promise</a:t>
          </a:r>
        </a:p>
      </dgm:t>
    </dgm:pt>
    <dgm:pt modelId="{E5C52B78-0A84-4318-A3AE-CCC0CC750C3D}" type="parTrans" cxnId="{C3BF2A6B-9E6A-4D06-B113-D7E580E4E541}">
      <dgm:prSet/>
      <dgm:spPr/>
      <dgm:t>
        <a:bodyPr/>
        <a:lstStyle/>
        <a:p>
          <a:endParaRPr lang="en-US"/>
        </a:p>
      </dgm:t>
    </dgm:pt>
    <dgm:pt modelId="{78C60819-D0A0-4B1F-881B-66AE4815FFF5}" type="sibTrans" cxnId="{C3BF2A6B-9E6A-4D06-B113-D7E580E4E541}">
      <dgm:prSet/>
      <dgm:spPr/>
      <dgm:t>
        <a:bodyPr/>
        <a:lstStyle/>
        <a:p>
          <a:endParaRPr lang="en-US"/>
        </a:p>
      </dgm:t>
    </dgm:pt>
    <dgm:pt modelId="{5648EDA4-8C27-4480-BA83-1DD9663D1959}" type="pres">
      <dgm:prSet presAssocID="{CF45AAA6-C29F-4ABC-95F9-47141B9D54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26178B-6254-4F97-909C-DBD32C31AD9E}" type="pres">
      <dgm:prSet presAssocID="{247B7047-D032-42BA-8679-085EE03A493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4DCE7-D5D3-4651-9D43-DD6032522F92}" type="pres">
      <dgm:prSet presAssocID="{AB848AEB-3358-4829-90C2-36D625112427}" presName="spacer" presStyleCnt="0"/>
      <dgm:spPr/>
    </dgm:pt>
    <dgm:pt modelId="{87F5E942-86A5-4F8F-8D69-296248DCF396}" type="pres">
      <dgm:prSet presAssocID="{88CC19C0-5AE6-4AD5-A1F3-737F42C82B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F9AB2-FC93-4D70-A5CC-57A38666F778}" type="pres">
      <dgm:prSet presAssocID="{E4E1AAFA-14EC-4EC3-97B8-148E7EA8C324}" presName="spacer" presStyleCnt="0"/>
      <dgm:spPr/>
    </dgm:pt>
    <dgm:pt modelId="{A0A615DC-12E1-412A-B142-1B9D70A98A19}" type="pres">
      <dgm:prSet presAssocID="{9F11B0B2-018D-4B89-8A9E-9D882AD16A2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FD03-E75A-4C9E-A2AD-FA27A8F468B3}" type="pres">
      <dgm:prSet presAssocID="{FCB0CD2E-18AC-4B3B-80C4-C27D37C2161F}" presName="spacer" presStyleCnt="0"/>
      <dgm:spPr/>
    </dgm:pt>
    <dgm:pt modelId="{6CD87469-0FAC-4DE0-8FF8-3C5FED174A9F}" type="pres">
      <dgm:prSet presAssocID="{F60E567E-1F77-4173-AF95-16C2CF053EC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5A297-605D-423C-8919-D9FD51999140}" type="pres">
      <dgm:prSet presAssocID="{49021EBC-6F67-443D-AFF7-45D3C3612C54}" presName="spacer" presStyleCnt="0"/>
      <dgm:spPr/>
    </dgm:pt>
    <dgm:pt modelId="{BADDC4CF-6FA5-496D-9400-DBB1D0C54176}" type="pres">
      <dgm:prSet presAssocID="{A6568B3B-C2F8-4FA7-84C5-1E8F7CA2C85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B0F97-BB7E-4B6C-A7B7-A47ADA5C4988}" type="pres">
      <dgm:prSet presAssocID="{67F360EE-D848-4EC9-A242-5D3CAF7260E8}" presName="spacer" presStyleCnt="0"/>
      <dgm:spPr/>
    </dgm:pt>
    <dgm:pt modelId="{B61146C7-3C19-403A-B0AF-7D8741450D88}" type="pres">
      <dgm:prSet presAssocID="{E320492E-ACCE-4A03-8F44-57F86B6D296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66FD-7C9F-4E8A-A414-98364F9BE6E7}" type="pres">
      <dgm:prSet presAssocID="{1C31C2C4-BCF4-46F5-9CAD-A381B9CFBB60}" presName="spacer" presStyleCnt="0"/>
      <dgm:spPr/>
    </dgm:pt>
    <dgm:pt modelId="{5B045934-503E-41C2-947F-1B09238F4BE2}" type="pres">
      <dgm:prSet presAssocID="{F57C58D8-B126-4C86-BF66-65B816BCFDE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BF2A6B-9E6A-4D06-B113-D7E580E4E541}" srcId="{CF45AAA6-C29F-4ABC-95F9-47141B9D544C}" destId="{F57C58D8-B126-4C86-BF66-65B816BCFDE8}" srcOrd="6" destOrd="0" parTransId="{E5C52B78-0A84-4318-A3AE-CCC0CC750C3D}" sibTransId="{78C60819-D0A0-4B1F-881B-66AE4815FFF5}"/>
    <dgm:cxn modelId="{0FB2B9FC-C960-482D-A9B6-FCF77DF0E771}" srcId="{CF45AAA6-C29F-4ABC-95F9-47141B9D544C}" destId="{88CC19C0-5AE6-4AD5-A1F3-737F42C82B91}" srcOrd="1" destOrd="0" parTransId="{17DF0F49-325F-4AD0-8F09-BCB47A33C0B0}" sibTransId="{E4E1AAFA-14EC-4EC3-97B8-148E7EA8C324}"/>
    <dgm:cxn modelId="{4C73CD30-1061-48D3-9191-CD6B6DA6076D}" type="presOf" srcId="{247B7047-D032-42BA-8679-085EE03A4933}" destId="{7926178B-6254-4F97-909C-DBD32C31AD9E}" srcOrd="0" destOrd="0" presId="urn:microsoft.com/office/officeart/2005/8/layout/vList2"/>
    <dgm:cxn modelId="{2B1F7A00-401C-469A-B036-0D0D7D7DED75}" type="presOf" srcId="{F57C58D8-B126-4C86-BF66-65B816BCFDE8}" destId="{5B045934-503E-41C2-947F-1B09238F4BE2}" srcOrd="0" destOrd="0" presId="urn:microsoft.com/office/officeart/2005/8/layout/vList2"/>
    <dgm:cxn modelId="{DB9635C0-DDE2-41B2-90F7-D45B620302A9}" srcId="{CF45AAA6-C29F-4ABC-95F9-47141B9D544C}" destId="{247B7047-D032-42BA-8679-085EE03A4933}" srcOrd="0" destOrd="0" parTransId="{7A5C1E2D-F0E3-4B1C-88FB-26EDA2D9BADD}" sibTransId="{AB848AEB-3358-4829-90C2-36D625112427}"/>
    <dgm:cxn modelId="{F5B544DD-13AE-49F2-AEC3-A6751CC7C431}" type="presOf" srcId="{CF45AAA6-C29F-4ABC-95F9-47141B9D544C}" destId="{5648EDA4-8C27-4480-BA83-1DD9663D1959}" srcOrd="0" destOrd="0" presId="urn:microsoft.com/office/officeart/2005/8/layout/vList2"/>
    <dgm:cxn modelId="{37A58692-654E-4FCA-8441-930B4DB7FCE0}" type="presOf" srcId="{9F11B0B2-018D-4B89-8A9E-9D882AD16A24}" destId="{A0A615DC-12E1-412A-B142-1B9D70A98A19}" srcOrd="0" destOrd="0" presId="urn:microsoft.com/office/officeart/2005/8/layout/vList2"/>
    <dgm:cxn modelId="{58824248-0E7B-456E-89D4-724010045A7C}" type="presOf" srcId="{F60E567E-1F77-4173-AF95-16C2CF053EC0}" destId="{6CD87469-0FAC-4DE0-8FF8-3C5FED174A9F}" srcOrd="0" destOrd="0" presId="urn:microsoft.com/office/officeart/2005/8/layout/vList2"/>
    <dgm:cxn modelId="{F4177F41-FABD-48BD-851F-C956E2C32CE4}" type="presOf" srcId="{88CC19C0-5AE6-4AD5-A1F3-737F42C82B91}" destId="{87F5E942-86A5-4F8F-8D69-296248DCF396}" srcOrd="0" destOrd="0" presId="urn:microsoft.com/office/officeart/2005/8/layout/vList2"/>
    <dgm:cxn modelId="{4AE88B5C-D9ED-4345-879B-D2FB32EA2782}" srcId="{CF45AAA6-C29F-4ABC-95F9-47141B9D544C}" destId="{E320492E-ACCE-4A03-8F44-57F86B6D2969}" srcOrd="5" destOrd="0" parTransId="{E28E6A12-20FD-4D5E-8369-457A5839D67E}" sibTransId="{1C31C2C4-BCF4-46F5-9CAD-A381B9CFBB60}"/>
    <dgm:cxn modelId="{CFC87A8A-7624-4BA9-9928-427F6454558E}" srcId="{CF45AAA6-C29F-4ABC-95F9-47141B9D544C}" destId="{A6568B3B-C2F8-4FA7-84C5-1E8F7CA2C85B}" srcOrd="4" destOrd="0" parTransId="{87404E84-E506-4BAC-BFFC-4A4BBA7462B5}" sibTransId="{67F360EE-D848-4EC9-A242-5D3CAF7260E8}"/>
    <dgm:cxn modelId="{47B6E119-B309-40F9-BF25-16D67A0964B0}" srcId="{CF45AAA6-C29F-4ABC-95F9-47141B9D544C}" destId="{F60E567E-1F77-4173-AF95-16C2CF053EC0}" srcOrd="3" destOrd="0" parTransId="{59773ABF-9497-499F-9DDE-51323CA0D67C}" sibTransId="{49021EBC-6F67-443D-AFF7-45D3C3612C54}"/>
    <dgm:cxn modelId="{6B96E9F5-DCD7-49CA-B130-AC6450136633}" type="presOf" srcId="{A6568B3B-C2F8-4FA7-84C5-1E8F7CA2C85B}" destId="{BADDC4CF-6FA5-496D-9400-DBB1D0C54176}" srcOrd="0" destOrd="0" presId="urn:microsoft.com/office/officeart/2005/8/layout/vList2"/>
    <dgm:cxn modelId="{26E3E3E9-AFA3-4935-AE3D-1F4C2940B823}" type="presOf" srcId="{E320492E-ACCE-4A03-8F44-57F86B6D2969}" destId="{B61146C7-3C19-403A-B0AF-7D8741450D88}" srcOrd="0" destOrd="0" presId="urn:microsoft.com/office/officeart/2005/8/layout/vList2"/>
    <dgm:cxn modelId="{F3DB0FC1-6FFF-4146-9CBF-73A56677313C}" srcId="{CF45AAA6-C29F-4ABC-95F9-47141B9D544C}" destId="{9F11B0B2-018D-4B89-8A9E-9D882AD16A24}" srcOrd="2" destOrd="0" parTransId="{F28C1751-D297-4FCD-8A4E-FA86B99DAFA9}" sibTransId="{FCB0CD2E-18AC-4B3B-80C4-C27D37C2161F}"/>
    <dgm:cxn modelId="{C8251A3E-4A2E-41FE-B2CA-CFE313AD896F}" type="presParOf" srcId="{5648EDA4-8C27-4480-BA83-1DD9663D1959}" destId="{7926178B-6254-4F97-909C-DBD32C31AD9E}" srcOrd="0" destOrd="0" presId="urn:microsoft.com/office/officeart/2005/8/layout/vList2"/>
    <dgm:cxn modelId="{DE21B10A-221B-4AB8-9F59-65D86F5DE5A6}" type="presParOf" srcId="{5648EDA4-8C27-4480-BA83-1DD9663D1959}" destId="{9994DCE7-D5D3-4651-9D43-DD6032522F92}" srcOrd="1" destOrd="0" presId="urn:microsoft.com/office/officeart/2005/8/layout/vList2"/>
    <dgm:cxn modelId="{DAD463C7-68EC-4CF0-8793-BD6FB70501B9}" type="presParOf" srcId="{5648EDA4-8C27-4480-BA83-1DD9663D1959}" destId="{87F5E942-86A5-4F8F-8D69-296248DCF396}" srcOrd="2" destOrd="0" presId="urn:microsoft.com/office/officeart/2005/8/layout/vList2"/>
    <dgm:cxn modelId="{0588D1BB-A8C8-4E19-B186-861099E47B6E}" type="presParOf" srcId="{5648EDA4-8C27-4480-BA83-1DD9663D1959}" destId="{029F9AB2-FC93-4D70-A5CC-57A38666F778}" srcOrd="3" destOrd="0" presId="urn:microsoft.com/office/officeart/2005/8/layout/vList2"/>
    <dgm:cxn modelId="{064610A4-E462-4BA8-8EB9-8F3813D98A8C}" type="presParOf" srcId="{5648EDA4-8C27-4480-BA83-1DD9663D1959}" destId="{A0A615DC-12E1-412A-B142-1B9D70A98A19}" srcOrd="4" destOrd="0" presId="urn:microsoft.com/office/officeart/2005/8/layout/vList2"/>
    <dgm:cxn modelId="{7A899D01-BC86-48B1-9EEE-0AB5126C5019}" type="presParOf" srcId="{5648EDA4-8C27-4480-BA83-1DD9663D1959}" destId="{EDCDFD03-E75A-4C9E-A2AD-FA27A8F468B3}" srcOrd="5" destOrd="0" presId="urn:microsoft.com/office/officeart/2005/8/layout/vList2"/>
    <dgm:cxn modelId="{C5E277AF-4896-4189-9EB8-9488BA1E2B4A}" type="presParOf" srcId="{5648EDA4-8C27-4480-BA83-1DD9663D1959}" destId="{6CD87469-0FAC-4DE0-8FF8-3C5FED174A9F}" srcOrd="6" destOrd="0" presId="urn:microsoft.com/office/officeart/2005/8/layout/vList2"/>
    <dgm:cxn modelId="{EFE2FA19-A6D2-4143-93AE-97E4D25316D1}" type="presParOf" srcId="{5648EDA4-8C27-4480-BA83-1DD9663D1959}" destId="{74C5A297-605D-423C-8919-D9FD51999140}" srcOrd="7" destOrd="0" presId="urn:microsoft.com/office/officeart/2005/8/layout/vList2"/>
    <dgm:cxn modelId="{C0CF6F80-93F4-420A-8043-696C2DD55987}" type="presParOf" srcId="{5648EDA4-8C27-4480-BA83-1DD9663D1959}" destId="{BADDC4CF-6FA5-496D-9400-DBB1D0C54176}" srcOrd="8" destOrd="0" presId="urn:microsoft.com/office/officeart/2005/8/layout/vList2"/>
    <dgm:cxn modelId="{111B9148-7684-41E6-A4AA-1DF7B68126B7}" type="presParOf" srcId="{5648EDA4-8C27-4480-BA83-1DD9663D1959}" destId="{854B0F97-BB7E-4B6C-A7B7-A47ADA5C4988}" srcOrd="9" destOrd="0" presId="urn:microsoft.com/office/officeart/2005/8/layout/vList2"/>
    <dgm:cxn modelId="{C49ABBCC-AD41-419F-AE4B-E2A6FC7F4A43}" type="presParOf" srcId="{5648EDA4-8C27-4480-BA83-1DD9663D1959}" destId="{B61146C7-3C19-403A-B0AF-7D8741450D88}" srcOrd="10" destOrd="0" presId="urn:microsoft.com/office/officeart/2005/8/layout/vList2"/>
    <dgm:cxn modelId="{4556DEF5-2591-45DB-9B38-6D47D31E5163}" type="presParOf" srcId="{5648EDA4-8C27-4480-BA83-1DD9663D1959}" destId="{89A966FD-7C9F-4E8A-A414-98364F9BE6E7}" srcOrd="11" destOrd="0" presId="urn:microsoft.com/office/officeart/2005/8/layout/vList2"/>
    <dgm:cxn modelId="{390CB176-98F1-4F99-AFEB-2F0A20F83CF7}" type="presParOf" srcId="{5648EDA4-8C27-4480-BA83-1DD9663D1959}" destId="{5B045934-503E-41C2-947F-1B09238F4BE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BE357E-5390-40C5-97C9-993BB9FE81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BDC777-E350-4318-A2CA-8D5F865EB408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/>
            <a:t>Work to ensure that support for care - experienced people is appropriate available and accessible</a:t>
          </a:r>
        </a:p>
      </dgm:t>
    </dgm:pt>
    <dgm:pt modelId="{ABC48A19-5C02-4A7D-9F23-24E9DBF3555C}" type="parTrans" cxnId="{BF8F4BEF-97DD-4B34-A749-FA9DDE37C130}">
      <dgm:prSet/>
      <dgm:spPr/>
      <dgm:t>
        <a:bodyPr/>
        <a:lstStyle/>
        <a:p>
          <a:endParaRPr lang="en-US"/>
        </a:p>
      </dgm:t>
    </dgm:pt>
    <dgm:pt modelId="{6B04263A-DD07-46DD-ABC5-C7BE0BB8030D}" type="sibTrans" cxnId="{BF8F4BEF-97DD-4B34-A749-FA9DDE37C130}">
      <dgm:prSet/>
      <dgm:spPr/>
      <dgm:t>
        <a:bodyPr/>
        <a:lstStyle/>
        <a:p>
          <a:endParaRPr lang="en-US"/>
        </a:p>
      </dgm:t>
    </dgm:pt>
    <dgm:pt modelId="{E39D11D8-F759-4208-8601-E4580E77EDC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/>
            <a:t>Create connections between the Hub for SUCCESS, local authority </a:t>
          </a:r>
          <a:r>
            <a:rPr lang="en-GB">
              <a:latin typeface="Corbel" panose="020B0503020204020204"/>
            </a:rPr>
            <a:t>services and</a:t>
          </a:r>
          <a:r>
            <a:rPr lang="en-GB"/>
            <a:t> third </a:t>
          </a:r>
          <a:r>
            <a:rPr lang="en-GB">
              <a:latin typeface="Corbel" panose="020B0503020204020204"/>
            </a:rPr>
            <a:t>sector bodies</a:t>
          </a:r>
          <a:endParaRPr lang="en-GB"/>
        </a:p>
      </dgm:t>
    </dgm:pt>
    <dgm:pt modelId="{14B00279-009A-48AE-B14A-81CA54C48E66}" type="parTrans" cxnId="{BF86006A-1A9F-4606-B3D6-5FDE3D0823A5}">
      <dgm:prSet/>
      <dgm:spPr/>
      <dgm:t>
        <a:bodyPr/>
        <a:lstStyle/>
        <a:p>
          <a:endParaRPr lang="en-US"/>
        </a:p>
      </dgm:t>
    </dgm:pt>
    <dgm:pt modelId="{0CC6B082-DE8D-4F8D-8025-6562030F7E95}" type="sibTrans" cxnId="{BF86006A-1A9F-4606-B3D6-5FDE3D0823A5}">
      <dgm:prSet/>
      <dgm:spPr/>
      <dgm:t>
        <a:bodyPr/>
        <a:lstStyle/>
        <a:p>
          <a:endParaRPr lang="en-US"/>
        </a:p>
      </dgm:t>
    </dgm:pt>
    <dgm:pt modelId="{F844D355-5656-4913-8A91-3F9E82E51BB5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/>
            <a:t>Challenge educational inequalities</a:t>
          </a:r>
        </a:p>
      </dgm:t>
    </dgm:pt>
    <dgm:pt modelId="{84A132A2-678F-4D3B-AD3F-7929D350FD5F}" type="parTrans" cxnId="{D50317CE-210B-4DB8-AA12-CD281AC63804}">
      <dgm:prSet/>
      <dgm:spPr/>
      <dgm:t>
        <a:bodyPr/>
        <a:lstStyle/>
        <a:p>
          <a:endParaRPr lang="en-US"/>
        </a:p>
      </dgm:t>
    </dgm:pt>
    <dgm:pt modelId="{F9EF091A-F2FE-4312-89CD-E8447CB11E78}" type="sibTrans" cxnId="{D50317CE-210B-4DB8-AA12-CD281AC63804}">
      <dgm:prSet/>
      <dgm:spPr/>
      <dgm:t>
        <a:bodyPr/>
        <a:lstStyle/>
        <a:p>
          <a:endParaRPr lang="en-US"/>
        </a:p>
      </dgm:t>
    </dgm:pt>
    <dgm:pt modelId="{435E08F0-E599-4990-B916-06FE6C1000A4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>
              <a:latin typeface="Corbel" panose="020B0503020204020204"/>
            </a:rPr>
            <a:t>Work in partnership to support learners</a:t>
          </a:r>
          <a:endParaRPr lang="en-GB"/>
        </a:p>
      </dgm:t>
    </dgm:pt>
    <dgm:pt modelId="{5AD067FB-4C14-4FE2-B9F7-4615CDA39BBB}" type="parTrans" cxnId="{5A52AFFB-DB43-4D3F-A27E-418021E03EEF}">
      <dgm:prSet/>
      <dgm:spPr/>
      <dgm:t>
        <a:bodyPr/>
        <a:lstStyle/>
        <a:p>
          <a:endParaRPr lang="en-US"/>
        </a:p>
      </dgm:t>
    </dgm:pt>
    <dgm:pt modelId="{0D8CF369-F9F2-4C7B-9357-DCD20E6BF0F0}" type="sibTrans" cxnId="{5A52AFFB-DB43-4D3F-A27E-418021E03EEF}">
      <dgm:prSet/>
      <dgm:spPr/>
      <dgm:t>
        <a:bodyPr/>
        <a:lstStyle/>
        <a:p>
          <a:endParaRPr lang="en-US"/>
        </a:p>
      </dgm:t>
    </dgm:pt>
    <dgm:pt modelId="{311D2014-AC64-4A18-878E-9E16F14B0CF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/>
            <a:t>Lead and develop the HUB partnership and activities </a:t>
          </a:r>
        </a:p>
      </dgm:t>
    </dgm:pt>
    <dgm:pt modelId="{D6D8C876-535C-45A5-9D8D-6D2EDCC19665}" type="parTrans" cxnId="{F34BFE41-8848-44AB-95CF-9F91E57AD84D}">
      <dgm:prSet/>
      <dgm:spPr/>
      <dgm:t>
        <a:bodyPr/>
        <a:lstStyle/>
        <a:p>
          <a:endParaRPr lang="en-US"/>
        </a:p>
      </dgm:t>
    </dgm:pt>
    <dgm:pt modelId="{64B680E9-2830-4D02-BD0B-15E7CAF1DB22}" type="sibTrans" cxnId="{F34BFE41-8848-44AB-95CF-9F91E57AD84D}">
      <dgm:prSet/>
      <dgm:spPr/>
      <dgm:t>
        <a:bodyPr/>
        <a:lstStyle/>
        <a:p>
          <a:endParaRPr lang="en-US"/>
        </a:p>
      </dgm:t>
    </dgm:pt>
    <dgm:pt modelId="{22DF09E2-505C-4BC8-BAA5-F65525E54990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orbel" panose="020B0503020204020204"/>
            </a:rPr>
            <a:t>Work together to Keep The Promise</a:t>
          </a:r>
        </a:p>
      </dgm:t>
    </dgm:pt>
    <dgm:pt modelId="{193988B5-80FF-407D-AD2D-D7B697EF5EB4}" type="parTrans" cxnId="{1378BD05-AC38-435D-99CF-AFDB71EFD0A2}">
      <dgm:prSet/>
      <dgm:spPr/>
    </dgm:pt>
    <dgm:pt modelId="{73345FF8-3CAD-4ADD-9503-DF9CE91D9FF7}" type="sibTrans" cxnId="{1378BD05-AC38-435D-99CF-AFDB71EFD0A2}">
      <dgm:prSet/>
      <dgm:spPr/>
    </dgm:pt>
    <dgm:pt modelId="{4C2EB152-FA30-4BFC-B05F-FFAF6E02BC0C}" type="pres">
      <dgm:prSet presAssocID="{59BE357E-5390-40C5-97C9-993BB9FE81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475BD-ACAA-4792-8DAA-F8F8F0318738}" type="pres">
      <dgm:prSet presAssocID="{4BBDC777-E350-4318-A2CA-8D5F865EB408}" presName="compNode" presStyleCnt="0"/>
      <dgm:spPr/>
    </dgm:pt>
    <dgm:pt modelId="{FB21E337-16C6-4291-ACFC-51941A8F3301}" type="pres">
      <dgm:prSet presAssocID="{4BBDC777-E350-4318-A2CA-8D5F865EB408}" presName="bgRect" presStyleLbl="bgShp" presStyleIdx="0" presStyleCnt="6"/>
      <dgm:spPr/>
    </dgm:pt>
    <dgm:pt modelId="{03CF9735-5F73-4634-A952-9FCE9A61B059}" type="pres">
      <dgm:prSet presAssocID="{4BBDC777-E350-4318-A2CA-8D5F865EB408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3802070-A3B5-4F83-B6FD-4E0E9FCCF07B}" type="pres">
      <dgm:prSet presAssocID="{4BBDC777-E350-4318-A2CA-8D5F865EB408}" presName="spaceRect" presStyleCnt="0"/>
      <dgm:spPr/>
    </dgm:pt>
    <dgm:pt modelId="{0AB6020F-0B5C-4594-B662-594AC3944B54}" type="pres">
      <dgm:prSet presAssocID="{4BBDC777-E350-4318-A2CA-8D5F865EB40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DDCC33-D226-47DE-A861-266CF073D02C}" type="pres">
      <dgm:prSet presAssocID="{6B04263A-DD07-46DD-ABC5-C7BE0BB8030D}" presName="sibTrans" presStyleCnt="0"/>
      <dgm:spPr/>
    </dgm:pt>
    <dgm:pt modelId="{19424D5A-C9D1-43DC-9186-3CB7FF5B70E1}" type="pres">
      <dgm:prSet presAssocID="{E39D11D8-F759-4208-8601-E4580E77EDC2}" presName="compNode" presStyleCnt="0"/>
      <dgm:spPr/>
    </dgm:pt>
    <dgm:pt modelId="{9595F86C-F4E3-480C-94B8-74824232DAE6}" type="pres">
      <dgm:prSet presAssocID="{E39D11D8-F759-4208-8601-E4580E77EDC2}" presName="bgRect" presStyleLbl="bgShp" presStyleIdx="1" presStyleCnt="6"/>
      <dgm:spPr/>
    </dgm:pt>
    <dgm:pt modelId="{AC0C6FEF-FC1A-4C11-88D9-51D773CFF867}" type="pres">
      <dgm:prSet presAssocID="{E39D11D8-F759-4208-8601-E4580E77EDC2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A4B7ED1-76FD-4757-98FB-13C171084F88}" type="pres">
      <dgm:prSet presAssocID="{E39D11D8-F759-4208-8601-E4580E77EDC2}" presName="spaceRect" presStyleCnt="0"/>
      <dgm:spPr/>
    </dgm:pt>
    <dgm:pt modelId="{0AF822C9-AB1F-486E-82CF-E0B132222E22}" type="pres">
      <dgm:prSet presAssocID="{E39D11D8-F759-4208-8601-E4580E77EDC2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0383A20-9BD8-4576-AB61-1E1DD48C6A34}" type="pres">
      <dgm:prSet presAssocID="{0CC6B082-DE8D-4F8D-8025-6562030F7E95}" presName="sibTrans" presStyleCnt="0"/>
      <dgm:spPr/>
    </dgm:pt>
    <dgm:pt modelId="{F863F199-0032-457F-8CC7-5FCC97CC3380}" type="pres">
      <dgm:prSet presAssocID="{F844D355-5656-4913-8A91-3F9E82E51BB5}" presName="compNode" presStyleCnt="0"/>
      <dgm:spPr/>
    </dgm:pt>
    <dgm:pt modelId="{7C2C8A03-6631-4A0F-BD50-09801D91788F}" type="pres">
      <dgm:prSet presAssocID="{F844D355-5656-4913-8A91-3F9E82E51BB5}" presName="bgRect" presStyleLbl="bgShp" presStyleIdx="2" presStyleCnt="6"/>
      <dgm:spPr/>
    </dgm:pt>
    <dgm:pt modelId="{6EA102BD-B5BE-4B32-A23A-854BB4784022}" type="pres">
      <dgm:prSet presAssocID="{F844D355-5656-4913-8A91-3F9E82E51BB5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2FAF2F0-F888-4F40-B375-CC0B1B149B0A}" type="pres">
      <dgm:prSet presAssocID="{F844D355-5656-4913-8A91-3F9E82E51BB5}" presName="spaceRect" presStyleCnt="0"/>
      <dgm:spPr/>
    </dgm:pt>
    <dgm:pt modelId="{D4EF9A93-BB31-4270-A7DD-45B75147B0E2}" type="pres">
      <dgm:prSet presAssocID="{F844D355-5656-4913-8A91-3F9E82E51BB5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E2CC0C-F61F-43D4-8DC4-A385CAE490A1}" type="pres">
      <dgm:prSet presAssocID="{F9EF091A-F2FE-4312-89CD-E8447CB11E78}" presName="sibTrans" presStyleCnt="0"/>
      <dgm:spPr/>
    </dgm:pt>
    <dgm:pt modelId="{AD7C4E6F-2B46-48EA-B4BF-B6CE5CA3B815}" type="pres">
      <dgm:prSet presAssocID="{435E08F0-E599-4990-B916-06FE6C1000A4}" presName="compNode" presStyleCnt="0"/>
      <dgm:spPr/>
    </dgm:pt>
    <dgm:pt modelId="{2458127F-0C53-4523-976D-0AF85458EDA4}" type="pres">
      <dgm:prSet presAssocID="{435E08F0-E599-4990-B916-06FE6C1000A4}" presName="bgRect" presStyleLbl="bgShp" presStyleIdx="3" presStyleCnt="6"/>
      <dgm:spPr/>
    </dgm:pt>
    <dgm:pt modelId="{339FA47A-5F4E-4356-8C17-44D3EF276B62}" type="pres">
      <dgm:prSet presAssocID="{435E08F0-E599-4990-B916-06FE6C1000A4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FC5FEFF-3ADF-468F-A251-62CF6F3D2760}" type="pres">
      <dgm:prSet presAssocID="{435E08F0-E599-4990-B916-06FE6C1000A4}" presName="spaceRect" presStyleCnt="0"/>
      <dgm:spPr/>
    </dgm:pt>
    <dgm:pt modelId="{7690EA88-0D5F-49A9-B3B2-120DAACD06D9}" type="pres">
      <dgm:prSet presAssocID="{435E08F0-E599-4990-B916-06FE6C1000A4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F08CF3-1C37-42EF-B2D7-D460F09D5CB8}" type="pres">
      <dgm:prSet presAssocID="{0D8CF369-F9F2-4C7B-9357-DCD20E6BF0F0}" presName="sibTrans" presStyleCnt="0"/>
      <dgm:spPr/>
    </dgm:pt>
    <dgm:pt modelId="{AA5D8027-4DE6-4947-B963-B5C501CAE63F}" type="pres">
      <dgm:prSet presAssocID="{311D2014-AC64-4A18-878E-9E16F14B0CF2}" presName="compNode" presStyleCnt="0"/>
      <dgm:spPr/>
    </dgm:pt>
    <dgm:pt modelId="{38EA116B-D5EB-40BE-BAEB-04AD96D92471}" type="pres">
      <dgm:prSet presAssocID="{311D2014-AC64-4A18-878E-9E16F14B0CF2}" presName="bgRect" presStyleLbl="bgShp" presStyleIdx="4" presStyleCnt="6"/>
      <dgm:spPr/>
    </dgm:pt>
    <dgm:pt modelId="{9E78F644-1E12-4E84-8DC9-9E0D8F5A0570}" type="pres">
      <dgm:prSet presAssocID="{311D2014-AC64-4A18-878E-9E16F14B0CF2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nk"/>
        </a:ext>
      </dgm:extLst>
    </dgm:pt>
    <dgm:pt modelId="{F796B522-DC59-4C36-9A8D-239886C11294}" type="pres">
      <dgm:prSet presAssocID="{311D2014-AC64-4A18-878E-9E16F14B0CF2}" presName="spaceRect" presStyleCnt="0"/>
      <dgm:spPr/>
    </dgm:pt>
    <dgm:pt modelId="{A30443B5-F23F-43D9-AD17-21A1904F0442}" type="pres">
      <dgm:prSet presAssocID="{311D2014-AC64-4A18-878E-9E16F14B0CF2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AA048F-1C16-47E1-A5A9-1122BDA63C84}" type="pres">
      <dgm:prSet presAssocID="{64B680E9-2830-4D02-BD0B-15E7CAF1DB22}" presName="sibTrans" presStyleCnt="0"/>
      <dgm:spPr/>
    </dgm:pt>
    <dgm:pt modelId="{468FD2D5-1A0C-4C33-88F6-212FAD5EED33}" type="pres">
      <dgm:prSet presAssocID="{22DF09E2-505C-4BC8-BAA5-F65525E54990}" presName="compNode" presStyleCnt="0"/>
      <dgm:spPr/>
    </dgm:pt>
    <dgm:pt modelId="{20177EDA-17DA-4081-9085-D4FDA0F184F4}" type="pres">
      <dgm:prSet presAssocID="{22DF09E2-505C-4BC8-BAA5-F65525E54990}" presName="bgRect" presStyleLbl="bgShp" presStyleIdx="5" presStyleCnt="6"/>
      <dgm:spPr/>
    </dgm:pt>
    <dgm:pt modelId="{ECB895D1-D94B-4952-965D-9FCFEC8EDA32}" type="pres">
      <dgm:prSet presAssocID="{22DF09E2-505C-4BC8-BAA5-F65525E54990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95837D-83E5-44D0-9C43-6F3272EB5C78}" type="pres">
      <dgm:prSet presAssocID="{22DF09E2-505C-4BC8-BAA5-F65525E54990}" presName="spaceRect" presStyleCnt="0"/>
      <dgm:spPr/>
    </dgm:pt>
    <dgm:pt modelId="{46C586A3-6C0E-4008-83BF-E54771C79EAC}" type="pres">
      <dgm:prSet presAssocID="{22DF09E2-505C-4BC8-BAA5-F65525E54990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7D6E2-DAE5-4B49-9D21-B30D9C04E21B}" type="presOf" srcId="{F844D355-5656-4913-8A91-3F9E82E51BB5}" destId="{D4EF9A93-BB31-4270-A7DD-45B75147B0E2}" srcOrd="0" destOrd="0" presId="urn:microsoft.com/office/officeart/2018/2/layout/IconVerticalSolidList"/>
    <dgm:cxn modelId="{045F27DD-1416-4AA0-8E62-CC3310EEA53F}" type="presOf" srcId="{311D2014-AC64-4A18-878E-9E16F14B0CF2}" destId="{A30443B5-F23F-43D9-AD17-21A1904F0442}" srcOrd="0" destOrd="0" presId="urn:microsoft.com/office/officeart/2018/2/layout/IconVerticalSolidList"/>
    <dgm:cxn modelId="{1378BD05-AC38-435D-99CF-AFDB71EFD0A2}" srcId="{59BE357E-5390-40C5-97C9-993BB9FE810F}" destId="{22DF09E2-505C-4BC8-BAA5-F65525E54990}" srcOrd="5" destOrd="0" parTransId="{193988B5-80FF-407D-AD2D-D7B697EF5EB4}" sibTransId="{73345FF8-3CAD-4ADD-9503-DF9CE91D9FF7}"/>
    <dgm:cxn modelId="{BF86006A-1A9F-4606-B3D6-5FDE3D0823A5}" srcId="{59BE357E-5390-40C5-97C9-993BB9FE810F}" destId="{E39D11D8-F759-4208-8601-E4580E77EDC2}" srcOrd="1" destOrd="0" parTransId="{14B00279-009A-48AE-B14A-81CA54C48E66}" sibTransId="{0CC6B082-DE8D-4F8D-8025-6562030F7E95}"/>
    <dgm:cxn modelId="{35B29133-DCBD-4256-82AB-7171CEB9BA2D}" type="presOf" srcId="{E39D11D8-F759-4208-8601-E4580E77EDC2}" destId="{0AF822C9-AB1F-486E-82CF-E0B132222E22}" srcOrd="0" destOrd="0" presId="urn:microsoft.com/office/officeart/2018/2/layout/IconVerticalSolidList"/>
    <dgm:cxn modelId="{F34BFE41-8848-44AB-95CF-9F91E57AD84D}" srcId="{59BE357E-5390-40C5-97C9-993BB9FE810F}" destId="{311D2014-AC64-4A18-878E-9E16F14B0CF2}" srcOrd="4" destOrd="0" parTransId="{D6D8C876-535C-45A5-9D8D-6D2EDCC19665}" sibTransId="{64B680E9-2830-4D02-BD0B-15E7CAF1DB22}"/>
    <dgm:cxn modelId="{5533CB87-7ED7-4276-8388-68F394033DC3}" type="presOf" srcId="{59BE357E-5390-40C5-97C9-993BB9FE810F}" destId="{4C2EB152-FA30-4BFC-B05F-FFAF6E02BC0C}" srcOrd="0" destOrd="0" presId="urn:microsoft.com/office/officeart/2018/2/layout/IconVerticalSolidList"/>
    <dgm:cxn modelId="{5A52AFFB-DB43-4D3F-A27E-418021E03EEF}" srcId="{59BE357E-5390-40C5-97C9-993BB9FE810F}" destId="{435E08F0-E599-4990-B916-06FE6C1000A4}" srcOrd="3" destOrd="0" parTransId="{5AD067FB-4C14-4FE2-B9F7-4615CDA39BBB}" sibTransId="{0D8CF369-F9F2-4C7B-9357-DCD20E6BF0F0}"/>
    <dgm:cxn modelId="{A14750B7-ACE4-47AA-9B92-3055AF738999}" type="presOf" srcId="{435E08F0-E599-4990-B916-06FE6C1000A4}" destId="{7690EA88-0D5F-49A9-B3B2-120DAACD06D9}" srcOrd="0" destOrd="0" presId="urn:microsoft.com/office/officeart/2018/2/layout/IconVerticalSolidList"/>
    <dgm:cxn modelId="{5AFF4407-B01A-4675-90AF-1FDD76B77BDF}" type="presOf" srcId="{4BBDC777-E350-4318-A2CA-8D5F865EB408}" destId="{0AB6020F-0B5C-4594-B662-594AC3944B54}" srcOrd="0" destOrd="0" presId="urn:microsoft.com/office/officeart/2018/2/layout/IconVerticalSolidList"/>
    <dgm:cxn modelId="{37F12C05-7A5F-4DA5-AC70-F3CA07A4DD01}" type="presOf" srcId="{22DF09E2-505C-4BC8-BAA5-F65525E54990}" destId="{46C586A3-6C0E-4008-83BF-E54771C79EAC}" srcOrd="0" destOrd="0" presId="urn:microsoft.com/office/officeart/2018/2/layout/IconVerticalSolidList"/>
    <dgm:cxn modelId="{BF8F4BEF-97DD-4B34-A749-FA9DDE37C130}" srcId="{59BE357E-5390-40C5-97C9-993BB9FE810F}" destId="{4BBDC777-E350-4318-A2CA-8D5F865EB408}" srcOrd="0" destOrd="0" parTransId="{ABC48A19-5C02-4A7D-9F23-24E9DBF3555C}" sibTransId="{6B04263A-DD07-46DD-ABC5-C7BE0BB8030D}"/>
    <dgm:cxn modelId="{D50317CE-210B-4DB8-AA12-CD281AC63804}" srcId="{59BE357E-5390-40C5-97C9-993BB9FE810F}" destId="{F844D355-5656-4913-8A91-3F9E82E51BB5}" srcOrd="2" destOrd="0" parTransId="{84A132A2-678F-4D3B-AD3F-7929D350FD5F}" sibTransId="{F9EF091A-F2FE-4312-89CD-E8447CB11E78}"/>
    <dgm:cxn modelId="{9716C64F-7932-4E0B-AD82-DBCB1CDD30C4}" type="presParOf" srcId="{4C2EB152-FA30-4BFC-B05F-FFAF6E02BC0C}" destId="{8C2475BD-ACAA-4792-8DAA-F8F8F0318738}" srcOrd="0" destOrd="0" presId="urn:microsoft.com/office/officeart/2018/2/layout/IconVerticalSolidList"/>
    <dgm:cxn modelId="{801E60E2-547B-48DD-B8D8-0E4101226695}" type="presParOf" srcId="{8C2475BD-ACAA-4792-8DAA-F8F8F0318738}" destId="{FB21E337-16C6-4291-ACFC-51941A8F3301}" srcOrd="0" destOrd="0" presId="urn:microsoft.com/office/officeart/2018/2/layout/IconVerticalSolidList"/>
    <dgm:cxn modelId="{65CBD204-F7ED-44B9-8AFE-03F320FD478B}" type="presParOf" srcId="{8C2475BD-ACAA-4792-8DAA-F8F8F0318738}" destId="{03CF9735-5F73-4634-A952-9FCE9A61B059}" srcOrd="1" destOrd="0" presId="urn:microsoft.com/office/officeart/2018/2/layout/IconVerticalSolidList"/>
    <dgm:cxn modelId="{5257FCCF-B415-490E-9DCF-C1B27D8C2D7B}" type="presParOf" srcId="{8C2475BD-ACAA-4792-8DAA-F8F8F0318738}" destId="{03802070-A3B5-4F83-B6FD-4E0E9FCCF07B}" srcOrd="2" destOrd="0" presId="urn:microsoft.com/office/officeart/2018/2/layout/IconVerticalSolidList"/>
    <dgm:cxn modelId="{D368465C-A6BA-47E9-B246-3121BE18A0B0}" type="presParOf" srcId="{8C2475BD-ACAA-4792-8DAA-F8F8F0318738}" destId="{0AB6020F-0B5C-4594-B662-594AC3944B54}" srcOrd="3" destOrd="0" presId="urn:microsoft.com/office/officeart/2018/2/layout/IconVerticalSolidList"/>
    <dgm:cxn modelId="{DE9CFDD0-D853-4F68-BB52-4365BA6D877E}" type="presParOf" srcId="{4C2EB152-FA30-4BFC-B05F-FFAF6E02BC0C}" destId="{06DDCC33-D226-47DE-A861-266CF073D02C}" srcOrd="1" destOrd="0" presId="urn:microsoft.com/office/officeart/2018/2/layout/IconVerticalSolidList"/>
    <dgm:cxn modelId="{7CCC86C0-ECFD-47C5-B17A-6820B59BB9BA}" type="presParOf" srcId="{4C2EB152-FA30-4BFC-B05F-FFAF6E02BC0C}" destId="{19424D5A-C9D1-43DC-9186-3CB7FF5B70E1}" srcOrd="2" destOrd="0" presId="urn:microsoft.com/office/officeart/2018/2/layout/IconVerticalSolidList"/>
    <dgm:cxn modelId="{B5B63879-F0B0-4170-8149-4C221EFA47D8}" type="presParOf" srcId="{19424D5A-C9D1-43DC-9186-3CB7FF5B70E1}" destId="{9595F86C-F4E3-480C-94B8-74824232DAE6}" srcOrd="0" destOrd="0" presId="urn:microsoft.com/office/officeart/2018/2/layout/IconVerticalSolidList"/>
    <dgm:cxn modelId="{379F4EB7-D0E1-489A-8EFF-EAAAA23E4022}" type="presParOf" srcId="{19424D5A-C9D1-43DC-9186-3CB7FF5B70E1}" destId="{AC0C6FEF-FC1A-4C11-88D9-51D773CFF867}" srcOrd="1" destOrd="0" presId="urn:microsoft.com/office/officeart/2018/2/layout/IconVerticalSolidList"/>
    <dgm:cxn modelId="{F406EDCD-0DF2-489D-9D83-9A4B8EE92C6D}" type="presParOf" srcId="{19424D5A-C9D1-43DC-9186-3CB7FF5B70E1}" destId="{3A4B7ED1-76FD-4757-98FB-13C171084F88}" srcOrd="2" destOrd="0" presId="urn:microsoft.com/office/officeart/2018/2/layout/IconVerticalSolidList"/>
    <dgm:cxn modelId="{EDF3205C-F471-4757-B448-6DE7C6B3DF0E}" type="presParOf" srcId="{19424D5A-C9D1-43DC-9186-3CB7FF5B70E1}" destId="{0AF822C9-AB1F-486E-82CF-E0B132222E22}" srcOrd="3" destOrd="0" presId="urn:microsoft.com/office/officeart/2018/2/layout/IconVerticalSolidList"/>
    <dgm:cxn modelId="{9BDD3349-123D-4B4F-9A33-F3B6907FE363}" type="presParOf" srcId="{4C2EB152-FA30-4BFC-B05F-FFAF6E02BC0C}" destId="{60383A20-9BD8-4576-AB61-1E1DD48C6A34}" srcOrd="3" destOrd="0" presId="urn:microsoft.com/office/officeart/2018/2/layout/IconVerticalSolidList"/>
    <dgm:cxn modelId="{36321171-82D3-4103-97E0-8D349B76BCE0}" type="presParOf" srcId="{4C2EB152-FA30-4BFC-B05F-FFAF6E02BC0C}" destId="{F863F199-0032-457F-8CC7-5FCC97CC3380}" srcOrd="4" destOrd="0" presId="urn:microsoft.com/office/officeart/2018/2/layout/IconVerticalSolidList"/>
    <dgm:cxn modelId="{EE10A204-70CE-4884-8C07-84A3C1247F95}" type="presParOf" srcId="{F863F199-0032-457F-8CC7-5FCC97CC3380}" destId="{7C2C8A03-6631-4A0F-BD50-09801D91788F}" srcOrd="0" destOrd="0" presId="urn:microsoft.com/office/officeart/2018/2/layout/IconVerticalSolidList"/>
    <dgm:cxn modelId="{195FDDA0-8EE6-4917-BC5E-58FF27F77392}" type="presParOf" srcId="{F863F199-0032-457F-8CC7-5FCC97CC3380}" destId="{6EA102BD-B5BE-4B32-A23A-854BB4784022}" srcOrd="1" destOrd="0" presId="urn:microsoft.com/office/officeart/2018/2/layout/IconVerticalSolidList"/>
    <dgm:cxn modelId="{6303DDE1-B24D-409D-A7BC-B2D645F97F72}" type="presParOf" srcId="{F863F199-0032-457F-8CC7-5FCC97CC3380}" destId="{02FAF2F0-F888-4F40-B375-CC0B1B149B0A}" srcOrd="2" destOrd="0" presId="urn:microsoft.com/office/officeart/2018/2/layout/IconVerticalSolidList"/>
    <dgm:cxn modelId="{AA098FB9-2A9D-4903-8232-00D9F74D677C}" type="presParOf" srcId="{F863F199-0032-457F-8CC7-5FCC97CC3380}" destId="{D4EF9A93-BB31-4270-A7DD-45B75147B0E2}" srcOrd="3" destOrd="0" presId="urn:microsoft.com/office/officeart/2018/2/layout/IconVerticalSolidList"/>
    <dgm:cxn modelId="{1DDBBF58-2DAB-4FE0-BE5C-770FB623BE34}" type="presParOf" srcId="{4C2EB152-FA30-4BFC-B05F-FFAF6E02BC0C}" destId="{16E2CC0C-F61F-43D4-8DC4-A385CAE490A1}" srcOrd="5" destOrd="0" presId="urn:microsoft.com/office/officeart/2018/2/layout/IconVerticalSolidList"/>
    <dgm:cxn modelId="{DDD85EDB-78E8-4834-BC2D-E120E5F9218E}" type="presParOf" srcId="{4C2EB152-FA30-4BFC-B05F-FFAF6E02BC0C}" destId="{AD7C4E6F-2B46-48EA-B4BF-B6CE5CA3B815}" srcOrd="6" destOrd="0" presId="urn:microsoft.com/office/officeart/2018/2/layout/IconVerticalSolidList"/>
    <dgm:cxn modelId="{39B1197C-9681-4CC8-8342-1CEEAB51E3FB}" type="presParOf" srcId="{AD7C4E6F-2B46-48EA-B4BF-B6CE5CA3B815}" destId="{2458127F-0C53-4523-976D-0AF85458EDA4}" srcOrd="0" destOrd="0" presId="urn:microsoft.com/office/officeart/2018/2/layout/IconVerticalSolidList"/>
    <dgm:cxn modelId="{7CF5BBDF-421C-4A61-B92C-12D46B3D7714}" type="presParOf" srcId="{AD7C4E6F-2B46-48EA-B4BF-B6CE5CA3B815}" destId="{339FA47A-5F4E-4356-8C17-44D3EF276B62}" srcOrd="1" destOrd="0" presId="urn:microsoft.com/office/officeart/2018/2/layout/IconVerticalSolidList"/>
    <dgm:cxn modelId="{E4D9BB34-D04A-4853-B835-374F7247CA9E}" type="presParOf" srcId="{AD7C4E6F-2B46-48EA-B4BF-B6CE5CA3B815}" destId="{5FC5FEFF-3ADF-468F-A251-62CF6F3D2760}" srcOrd="2" destOrd="0" presId="urn:microsoft.com/office/officeart/2018/2/layout/IconVerticalSolidList"/>
    <dgm:cxn modelId="{0162ABF3-075E-444F-AF7B-BA0221002D44}" type="presParOf" srcId="{AD7C4E6F-2B46-48EA-B4BF-B6CE5CA3B815}" destId="{7690EA88-0D5F-49A9-B3B2-120DAACD06D9}" srcOrd="3" destOrd="0" presId="urn:microsoft.com/office/officeart/2018/2/layout/IconVerticalSolidList"/>
    <dgm:cxn modelId="{115C52C8-2BDF-4B89-84A0-E36642E84AC8}" type="presParOf" srcId="{4C2EB152-FA30-4BFC-B05F-FFAF6E02BC0C}" destId="{B3F08CF3-1C37-42EF-B2D7-D460F09D5CB8}" srcOrd="7" destOrd="0" presId="urn:microsoft.com/office/officeart/2018/2/layout/IconVerticalSolidList"/>
    <dgm:cxn modelId="{6F56A10F-8835-4051-AD83-76146A8BBE67}" type="presParOf" srcId="{4C2EB152-FA30-4BFC-B05F-FFAF6E02BC0C}" destId="{AA5D8027-4DE6-4947-B963-B5C501CAE63F}" srcOrd="8" destOrd="0" presId="urn:microsoft.com/office/officeart/2018/2/layout/IconVerticalSolidList"/>
    <dgm:cxn modelId="{D415F9CE-0DE3-4F53-97DB-5C23AA8B45D0}" type="presParOf" srcId="{AA5D8027-4DE6-4947-B963-B5C501CAE63F}" destId="{38EA116B-D5EB-40BE-BAEB-04AD96D92471}" srcOrd="0" destOrd="0" presId="urn:microsoft.com/office/officeart/2018/2/layout/IconVerticalSolidList"/>
    <dgm:cxn modelId="{73E73FDD-C47A-4E40-949C-9F28DC72930F}" type="presParOf" srcId="{AA5D8027-4DE6-4947-B963-B5C501CAE63F}" destId="{9E78F644-1E12-4E84-8DC9-9E0D8F5A0570}" srcOrd="1" destOrd="0" presId="urn:microsoft.com/office/officeart/2018/2/layout/IconVerticalSolidList"/>
    <dgm:cxn modelId="{637D23A2-0681-4631-840D-5C5FD406B58A}" type="presParOf" srcId="{AA5D8027-4DE6-4947-B963-B5C501CAE63F}" destId="{F796B522-DC59-4C36-9A8D-239886C11294}" srcOrd="2" destOrd="0" presId="urn:microsoft.com/office/officeart/2018/2/layout/IconVerticalSolidList"/>
    <dgm:cxn modelId="{9FFDBC56-20B2-42B4-8B29-20565A1A0B7F}" type="presParOf" srcId="{AA5D8027-4DE6-4947-B963-B5C501CAE63F}" destId="{A30443B5-F23F-43D9-AD17-21A1904F0442}" srcOrd="3" destOrd="0" presId="urn:microsoft.com/office/officeart/2018/2/layout/IconVerticalSolidList"/>
    <dgm:cxn modelId="{68F40D62-F113-4120-8A85-8D557EC930A3}" type="presParOf" srcId="{4C2EB152-FA30-4BFC-B05F-FFAF6E02BC0C}" destId="{EBAA048F-1C16-47E1-A5A9-1122BDA63C84}" srcOrd="9" destOrd="0" presId="urn:microsoft.com/office/officeart/2018/2/layout/IconVerticalSolidList"/>
    <dgm:cxn modelId="{6832D395-A409-4568-9B4B-A8E796B5284F}" type="presParOf" srcId="{4C2EB152-FA30-4BFC-B05F-FFAF6E02BC0C}" destId="{468FD2D5-1A0C-4C33-88F6-212FAD5EED33}" srcOrd="10" destOrd="0" presId="urn:microsoft.com/office/officeart/2018/2/layout/IconVerticalSolidList"/>
    <dgm:cxn modelId="{8134A6AA-E171-49D8-9528-FE5A2A16D48E}" type="presParOf" srcId="{468FD2D5-1A0C-4C33-88F6-212FAD5EED33}" destId="{20177EDA-17DA-4081-9085-D4FDA0F184F4}" srcOrd="0" destOrd="0" presId="urn:microsoft.com/office/officeart/2018/2/layout/IconVerticalSolidList"/>
    <dgm:cxn modelId="{132DC4B7-A470-45D3-937E-6E149B5C7FA9}" type="presParOf" srcId="{468FD2D5-1A0C-4C33-88F6-212FAD5EED33}" destId="{ECB895D1-D94B-4952-965D-9FCFEC8EDA32}" srcOrd="1" destOrd="0" presId="urn:microsoft.com/office/officeart/2018/2/layout/IconVerticalSolidList"/>
    <dgm:cxn modelId="{FF53FC1B-02AC-456F-892C-42DFD6904227}" type="presParOf" srcId="{468FD2D5-1A0C-4C33-88F6-212FAD5EED33}" destId="{A895837D-83E5-44D0-9C43-6F3272EB5C78}" srcOrd="2" destOrd="0" presId="urn:microsoft.com/office/officeart/2018/2/layout/IconVerticalSolidList"/>
    <dgm:cxn modelId="{8881E842-FDF3-474D-8B14-278E77DA67CC}" type="presParOf" srcId="{468FD2D5-1A0C-4C33-88F6-212FAD5EED33}" destId="{46C586A3-6C0E-4008-83BF-E54771C79E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E357E-5390-40C5-97C9-993BB9FE81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BDC777-E350-4318-A2CA-8D5F865EB40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Individual advice about choosing the right course/pathway open to any age group including those over 26</a:t>
          </a:r>
          <a:endParaRPr lang="en-US"/>
        </a:p>
      </dgm:t>
    </dgm:pt>
    <dgm:pt modelId="{ABC48A19-5C02-4A7D-9F23-24E9DBF3555C}" type="parTrans" cxnId="{BF8F4BEF-97DD-4B34-A749-FA9DDE37C130}">
      <dgm:prSet/>
      <dgm:spPr/>
      <dgm:t>
        <a:bodyPr/>
        <a:lstStyle/>
        <a:p>
          <a:endParaRPr lang="en-US"/>
        </a:p>
      </dgm:t>
    </dgm:pt>
    <dgm:pt modelId="{6B04263A-DD07-46DD-ABC5-C7BE0BB8030D}" type="sibTrans" cxnId="{BF8F4BEF-97DD-4B34-A749-FA9DDE37C130}">
      <dgm:prSet/>
      <dgm:spPr/>
      <dgm:t>
        <a:bodyPr/>
        <a:lstStyle/>
        <a:p>
          <a:endParaRPr lang="en-US"/>
        </a:p>
      </dgm:t>
    </dgm:pt>
    <dgm:pt modelId="{E39D11D8-F759-4208-8601-E4580E77ED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Advice and information about financial support</a:t>
          </a:r>
          <a:endParaRPr lang="en-US"/>
        </a:p>
      </dgm:t>
    </dgm:pt>
    <dgm:pt modelId="{14B00279-009A-48AE-B14A-81CA54C48E66}" type="parTrans" cxnId="{BF86006A-1A9F-4606-B3D6-5FDE3D0823A5}">
      <dgm:prSet/>
      <dgm:spPr/>
      <dgm:t>
        <a:bodyPr/>
        <a:lstStyle/>
        <a:p>
          <a:endParaRPr lang="en-US"/>
        </a:p>
      </dgm:t>
    </dgm:pt>
    <dgm:pt modelId="{0CC6B082-DE8D-4F8D-8025-6562030F7E95}" type="sibTrans" cxnId="{BF86006A-1A9F-4606-B3D6-5FDE3D0823A5}">
      <dgm:prSet/>
      <dgm:spPr/>
      <dgm:t>
        <a:bodyPr/>
        <a:lstStyle/>
        <a:p>
          <a:endParaRPr lang="en-US"/>
        </a:p>
      </dgm:t>
    </dgm:pt>
    <dgm:pt modelId="{F844D355-5656-4913-8A91-3F9E82E51BB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One to one meetings – drop out as well as drop in</a:t>
          </a:r>
          <a:endParaRPr lang="en-US"/>
        </a:p>
      </dgm:t>
    </dgm:pt>
    <dgm:pt modelId="{84A132A2-678F-4D3B-AD3F-7929D350FD5F}" type="parTrans" cxnId="{D50317CE-210B-4DB8-AA12-CD281AC63804}">
      <dgm:prSet/>
      <dgm:spPr/>
      <dgm:t>
        <a:bodyPr/>
        <a:lstStyle/>
        <a:p>
          <a:endParaRPr lang="en-US"/>
        </a:p>
      </dgm:t>
    </dgm:pt>
    <dgm:pt modelId="{F9EF091A-F2FE-4312-89CD-E8447CB11E78}" type="sibTrans" cxnId="{D50317CE-210B-4DB8-AA12-CD281AC63804}">
      <dgm:prSet/>
      <dgm:spPr/>
      <dgm:t>
        <a:bodyPr/>
        <a:lstStyle/>
        <a:p>
          <a:endParaRPr lang="en-US"/>
        </a:p>
      </dgm:t>
    </dgm:pt>
    <dgm:pt modelId="{435E08F0-E599-4990-B916-06FE6C1000A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Links into all the partner colleges and universities</a:t>
          </a:r>
          <a:endParaRPr lang="en-US"/>
        </a:p>
      </dgm:t>
    </dgm:pt>
    <dgm:pt modelId="{5AD067FB-4C14-4FE2-B9F7-4615CDA39BBB}" type="parTrans" cxnId="{5A52AFFB-DB43-4D3F-A27E-418021E03EEF}">
      <dgm:prSet/>
      <dgm:spPr/>
      <dgm:t>
        <a:bodyPr/>
        <a:lstStyle/>
        <a:p>
          <a:endParaRPr lang="en-US"/>
        </a:p>
      </dgm:t>
    </dgm:pt>
    <dgm:pt modelId="{0D8CF369-F9F2-4C7B-9357-DCD20E6BF0F0}" type="sibTrans" cxnId="{5A52AFFB-DB43-4D3F-A27E-418021E03EEF}">
      <dgm:prSet/>
      <dgm:spPr/>
      <dgm:t>
        <a:bodyPr/>
        <a:lstStyle/>
        <a:p>
          <a:endParaRPr lang="en-US"/>
        </a:p>
      </dgm:t>
    </dgm:pt>
    <dgm:pt modelId="{311D2014-AC64-4A18-878E-9E16F14B0C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Links directly with the Through Care After Care Team</a:t>
          </a:r>
          <a:endParaRPr lang="en-US"/>
        </a:p>
      </dgm:t>
    </dgm:pt>
    <dgm:pt modelId="{D6D8C876-535C-45A5-9D8D-6D2EDCC19665}" type="parTrans" cxnId="{F34BFE41-8848-44AB-95CF-9F91E57AD84D}">
      <dgm:prSet/>
      <dgm:spPr/>
      <dgm:t>
        <a:bodyPr/>
        <a:lstStyle/>
        <a:p>
          <a:endParaRPr lang="en-US"/>
        </a:p>
      </dgm:t>
    </dgm:pt>
    <dgm:pt modelId="{64B680E9-2830-4D02-BD0B-15E7CAF1DB22}" type="sibTrans" cxnId="{F34BFE41-8848-44AB-95CF-9F91E57AD84D}">
      <dgm:prSet/>
      <dgm:spPr/>
      <dgm:t>
        <a:bodyPr/>
        <a:lstStyle/>
        <a:p>
          <a:endParaRPr lang="en-US"/>
        </a:p>
      </dgm:t>
    </dgm:pt>
    <dgm:pt modelId="{22DF09E2-505C-4BC8-BAA5-F65525E5499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orbel" panose="020B0503020204020204"/>
            </a:rPr>
            <a:t>Coaching approach</a:t>
          </a:r>
        </a:p>
      </dgm:t>
    </dgm:pt>
    <dgm:pt modelId="{193988B5-80FF-407D-AD2D-D7B697EF5EB4}" type="parTrans" cxnId="{1378BD05-AC38-435D-99CF-AFDB71EFD0A2}">
      <dgm:prSet/>
      <dgm:spPr/>
    </dgm:pt>
    <dgm:pt modelId="{73345FF8-3CAD-4ADD-9503-DF9CE91D9FF7}" type="sibTrans" cxnId="{1378BD05-AC38-435D-99CF-AFDB71EFD0A2}">
      <dgm:prSet/>
      <dgm:spPr/>
    </dgm:pt>
    <dgm:pt modelId="{4C2EB152-FA30-4BFC-B05F-FFAF6E02BC0C}" type="pres">
      <dgm:prSet presAssocID="{59BE357E-5390-40C5-97C9-993BB9FE81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475BD-ACAA-4792-8DAA-F8F8F0318738}" type="pres">
      <dgm:prSet presAssocID="{4BBDC777-E350-4318-A2CA-8D5F865EB408}" presName="compNode" presStyleCnt="0"/>
      <dgm:spPr/>
    </dgm:pt>
    <dgm:pt modelId="{FB21E337-16C6-4291-ACFC-51941A8F3301}" type="pres">
      <dgm:prSet presAssocID="{4BBDC777-E350-4318-A2CA-8D5F865EB408}" presName="bgRect" presStyleLbl="bgShp" presStyleIdx="0" presStyleCnt="6"/>
      <dgm:spPr/>
    </dgm:pt>
    <dgm:pt modelId="{03CF9735-5F73-4634-A952-9FCE9A61B059}" type="pres">
      <dgm:prSet presAssocID="{4BBDC777-E350-4318-A2CA-8D5F865EB408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3802070-A3B5-4F83-B6FD-4E0E9FCCF07B}" type="pres">
      <dgm:prSet presAssocID="{4BBDC777-E350-4318-A2CA-8D5F865EB408}" presName="spaceRect" presStyleCnt="0"/>
      <dgm:spPr/>
    </dgm:pt>
    <dgm:pt modelId="{0AB6020F-0B5C-4594-B662-594AC3944B54}" type="pres">
      <dgm:prSet presAssocID="{4BBDC777-E350-4318-A2CA-8D5F865EB40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DDCC33-D226-47DE-A861-266CF073D02C}" type="pres">
      <dgm:prSet presAssocID="{6B04263A-DD07-46DD-ABC5-C7BE0BB8030D}" presName="sibTrans" presStyleCnt="0"/>
      <dgm:spPr/>
    </dgm:pt>
    <dgm:pt modelId="{19424D5A-C9D1-43DC-9186-3CB7FF5B70E1}" type="pres">
      <dgm:prSet presAssocID="{E39D11D8-F759-4208-8601-E4580E77EDC2}" presName="compNode" presStyleCnt="0"/>
      <dgm:spPr/>
    </dgm:pt>
    <dgm:pt modelId="{9595F86C-F4E3-480C-94B8-74824232DAE6}" type="pres">
      <dgm:prSet presAssocID="{E39D11D8-F759-4208-8601-E4580E77EDC2}" presName="bgRect" presStyleLbl="bgShp" presStyleIdx="1" presStyleCnt="6"/>
      <dgm:spPr/>
    </dgm:pt>
    <dgm:pt modelId="{AC0C6FEF-FC1A-4C11-88D9-51D773CFF867}" type="pres">
      <dgm:prSet presAssocID="{E39D11D8-F759-4208-8601-E4580E77EDC2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A4B7ED1-76FD-4757-98FB-13C171084F88}" type="pres">
      <dgm:prSet presAssocID="{E39D11D8-F759-4208-8601-E4580E77EDC2}" presName="spaceRect" presStyleCnt="0"/>
      <dgm:spPr/>
    </dgm:pt>
    <dgm:pt modelId="{0AF822C9-AB1F-486E-82CF-E0B132222E22}" type="pres">
      <dgm:prSet presAssocID="{E39D11D8-F759-4208-8601-E4580E77EDC2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0383A20-9BD8-4576-AB61-1E1DD48C6A34}" type="pres">
      <dgm:prSet presAssocID="{0CC6B082-DE8D-4F8D-8025-6562030F7E95}" presName="sibTrans" presStyleCnt="0"/>
      <dgm:spPr/>
    </dgm:pt>
    <dgm:pt modelId="{F863F199-0032-457F-8CC7-5FCC97CC3380}" type="pres">
      <dgm:prSet presAssocID="{F844D355-5656-4913-8A91-3F9E82E51BB5}" presName="compNode" presStyleCnt="0"/>
      <dgm:spPr/>
    </dgm:pt>
    <dgm:pt modelId="{7C2C8A03-6631-4A0F-BD50-09801D91788F}" type="pres">
      <dgm:prSet presAssocID="{F844D355-5656-4913-8A91-3F9E82E51BB5}" presName="bgRect" presStyleLbl="bgShp" presStyleIdx="2" presStyleCnt="6"/>
      <dgm:spPr/>
    </dgm:pt>
    <dgm:pt modelId="{6EA102BD-B5BE-4B32-A23A-854BB4784022}" type="pres">
      <dgm:prSet presAssocID="{F844D355-5656-4913-8A91-3F9E82E51BB5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2FAF2F0-F888-4F40-B375-CC0B1B149B0A}" type="pres">
      <dgm:prSet presAssocID="{F844D355-5656-4913-8A91-3F9E82E51BB5}" presName="spaceRect" presStyleCnt="0"/>
      <dgm:spPr/>
    </dgm:pt>
    <dgm:pt modelId="{D4EF9A93-BB31-4270-A7DD-45B75147B0E2}" type="pres">
      <dgm:prSet presAssocID="{F844D355-5656-4913-8A91-3F9E82E51BB5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E2CC0C-F61F-43D4-8DC4-A385CAE490A1}" type="pres">
      <dgm:prSet presAssocID="{F9EF091A-F2FE-4312-89CD-E8447CB11E78}" presName="sibTrans" presStyleCnt="0"/>
      <dgm:spPr/>
    </dgm:pt>
    <dgm:pt modelId="{AD7C4E6F-2B46-48EA-B4BF-B6CE5CA3B815}" type="pres">
      <dgm:prSet presAssocID="{435E08F0-E599-4990-B916-06FE6C1000A4}" presName="compNode" presStyleCnt="0"/>
      <dgm:spPr/>
    </dgm:pt>
    <dgm:pt modelId="{2458127F-0C53-4523-976D-0AF85458EDA4}" type="pres">
      <dgm:prSet presAssocID="{435E08F0-E599-4990-B916-06FE6C1000A4}" presName="bgRect" presStyleLbl="bgShp" presStyleIdx="3" presStyleCnt="6"/>
      <dgm:spPr/>
    </dgm:pt>
    <dgm:pt modelId="{339FA47A-5F4E-4356-8C17-44D3EF276B62}" type="pres">
      <dgm:prSet presAssocID="{435E08F0-E599-4990-B916-06FE6C1000A4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FC5FEFF-3ADF-468F-A251-62CF6F3D2760}" type="pres">
      <dgm:prSet presAssocID="{435E08F0-E599-4990-B916-06FE6C1000A4}" presName="spaceRect" presStyleCnt="0"/>
      <dgm:spPr/>
    </dgm:pt>
    <dgm:pt modelId="{7690EA88-0D5F-49A9-B3B2-120DAACD06D9}" type="pres">
      <dgm:prSet presAssocID="{435E08F0-E599-4990-B916-06FE6C1000A4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F08CF3-1C37-42EF-B2D7-D460F09D5CB8}" type="pres">
      <dgm:prSet presAssocID="{0D8CF369-F9F2-4C7B-9357-DCD20E6BF0F0}" presName="sibTrans" presStyleCnt="0"/>
      <dgm:spPr/>
    </dgm:pt>
    <dgm:pt modelId="{AA5D8027-4DE6-4947-B963-B5C501CAE63F}" type="pres">
      <dgm:prSet presAssocID="{311D2014-AC64-4A18-878E-9E16F14B0CF2}" presName="compNode" presStyleCnt="0"/>
      <dgm:spPr/>
    </dgm:pt>
    <dgm:pt modelId="{38EA116B-D5EB-40BE-BAEB-04AD96D92471}" type="pres">
      <dgm:prSet presAssocID="{311D2014-AC64-4A18-878E-9E16F14B0CF2}" presName="bgRect" presStyleLbl="bgShp" presStyleIdx="4" presStyleCnt="6"/>
      <dgm:spPr/>
    </dgm:pt>
    <dgm:pt modelId="{9E78F644-1E12-4E84-8DC9-9E0D8F5A0570}" type="pres">
      <dgm:prSet presAssocID="{311D2014-AC64-4A18-878E-9E16F14B0CF2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nk"/>
        </a:ext>
      </dgm:extLst>
    </dgm:pt>
    <dgm:pt modelId="{F796B522-DC59-4C36-9A8D-239886C11294}" type="pres">
      <dgm:prSet presAssocID="{311D2014-AC64-4A18-878E-9E16F14B0CF2}" presName="spaceRect" presStyleCnt="0"/>
      <dgm:spPr/>
    </dgm:pt>
    <dgm:pt modelId="{A30443B5-F23F-43D9-AD17-21A1904F0442}" type="pres">
      <dgm:prSet presAssocID="{311D2014-AC64-4A18-878E-9E16F14B0CF2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AA048F-1C16-47E1-A5A9-1122BDA63C84}" type="pres">
      <dgm:prSet presAssocID="{64B680E9-2830-4D02-BD0B-15E7CAF1DB22}" presName="sibTrans" presStyleCnt="0"/>
      <dgm:spPr/>
    </dgm:pt>
    <dgm:pt modelId="{468FD2D5-1A0C-4C33-88F6-212FAD5EED33}" type="pres">
      <dgm:prSet presAssocID="{22DF09E2-505C-4BC8-BAA5-F65525E54990}" presName="compNode" presStyleCnt="0"/>
      <dgm:spPr/>
    </dgm:pt>
    <dgm:pt modelId="{20177EDA-17DA-4081-9085-D4FDA0F184F4}" type="pres">
      <dgm:prSet presAssocID="{22DF09E2-505C-4BC8-BAA5-F65525E54990}" presName="bgRect" presStyleLbl="bgShp" presStyleIdx="5" presStyleCnt="6"/>
      <dgm:spPr/>
    </dgm:pt>
    <dgm:pt modelId="{ECB895D1-D94B-4952-965D-9FCFEC8EDA32}" type="pres">
      <dgm:prSet presAssocID="{22DF09E2-505C-4BC8-BAA5-F65525E54990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95837D-83E5-44D0-9C43-6F3272EB5C78}" type="pres">
      <dgm:prSet presAssocID="{22DF09E2-505C-4BC8-BAA5-F65525E54990}" presName="spaceRect" presStyleCnt="0"/>
      <dgm:spPr/>
    </dgm:pt>
    <dgm:pt modelId="{46C586A3-6C0E-4008-83BF-E54771C79EAC}" type="pres">
      <dgm:prSet presAssocID="{22DF09E2-505C-4BC8-BAA5-F65525E54990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7D6E2-DAE5-4B49-9D21-B30D9C04E21B}" type="presOf" srcId="{F844D355-5656-4913-8A91-3F9E82E51BB5}" destId="{D4EF9A93-BB31-4270-A7DD-45B75147B0E2}" srcOrd="0" destOrd="0" presId="urn:microsoft.com/office/officeart/2018/2/layout/IconVerticalSolidList"/>
    <dgm:cxn modelId="{045F27DD-1416-4AA0-8E62-CC3310EEA53F}" type="presOf" srcId="{311D2014-AC64-4A18-878E-9E16F14B0CF2}" destId="{A30443B5-F23F-43D9-AD17-21A1904F0442}" srcOrd="0" destOrd="0" presId="urn:microsoft.com/office/officeart/2018/2/layout/IconVerticalSolidList"/>
    <dgm:cxn modelId="{1378BD05-AC38-435D-99CF-AFDB71EFD0A2}" srcId="{59BE357E-5390-40C5-97C9-993BB9FE810F}" destId="{22DF09E2-505C-4BC8-BAA5-F65525E54990}" srcOrd="5" destOrd="0" parTransId="{193988B5-80FF-407D-AD2D-D7B697EF5EB4}" sibTransId="{73345FF8-3CAD-4ADD-9503-DF9CE91D9FF7}"/>
    <dgm:cxn modelId="{BF86006A-1A9F-4606-B3D6-5FDE3D0823A5}" srcId="{59BE357E-5390-40C5-97C9-993BB9FE810F}" destId="{E39D11D8-F759-4208-8601-E4580E77EDC2}" srcOrd="1" destOrd="0" parTransId="{14B00279-009A-48AE-B14A-81CA54C48E66}" sibTransId="{0CC6B082-DE8D-4F8D-8025-6562030F7E95}"/>
    <dgm:cxn modelId="{35B29133-DCBD-4256-82AB-7171CEB9BA2D}" type="presOf" srcId="{E39D11D8-F759-4208-8601-E4580E77EDC2}" destId="{0AF822C9-AB1F-486E-82CF-E0B132222E22}" srcOrd="0" destOrd="0" presId="urn:microsoft.com/office/officeart/2018/2/layout/IconVerticalSolidList"/>
    <dgm:cxn modelId="{F34BFE41-8848-44AB-95CF-9F91E57AD84D}" srcId="{59BE357E-5390-40C5-97C9-993BB9FE810F}" destId="{311D2014-AC64-4A18-878E-9E16F14B0CF2}" srcOrd="4" destOrd="0" parTransId="{D6D8C876-535C-45A5-9D8D-6D2EDCC19665}" sibTransId="{64B680E9-2830-4D02-BD0B-15E7CAF1DB22}"/>
    <dgm:cxn modelId="{5533CB87-7ED7-4276-8388-68F394033DC3}" type="presOf" srcId="{59BE357E-5390-40C5-97C9-993BB9FE810F}" destId="{4C2EB152-FA30-4BFC-B05F-FFAF6E02BC0C}" srcOrd="0" destOrd="0" presId="urn:microsoft.com/office/officeart/2018/2/layout/IconVerticalSolidList"/>
    <dgm:cxn modelId="{5A52AFFB-DB43-4D3F-A27E-418021E03EEF}" srcId="{59BE357E-5390-40C5-97C9-993BB9FE810F}" destId="{435E08F0-E599-4990-B916-06FE6C1000A4}" srcOrd="3" destOrd="0" parTransId="{5AD067FB-4C14-4FE2-B9F7-4615CDA39BBB}" sibTransId="{0D8CF369-F9F2-4C7B-9357-DCD20E6BF0F0}"/>
    <dgm:cxn modelId="{A14750B7-ACE4-47AA-9B92-3055AF738999}" type="presOf" srcId="{435E08F0-E599-4990-B916-06FE6C1000A4}" destId="{7690EA88-0D5F-49A9-B3B2-120DAACD06D9}" srcOrd="0" destOrd="0" presId="urn:microsoft.com/office/officeart/2018/2/layout/IconVerticalSolidList"/>
    <dgm:cxn modelId="{5AFF4407-B01A-4675-90AF-1FDD76B77BDF}" type="presOf" srcId="{4BBDC777-E350-4318-A2CA-8D5F865EB408}" destId="{0AB6020F-0B5C-4594-B662-594AC3944B54}" srcOrd="0" destOrd="0" presId="urn:microsoft.com/office/officeart/2018/2/layout/IconVerticalSolidList"/>
    <dgm:cxn modelId="{37F12C05-7A5F-4DA5-AC70-F3CA07A4DD01}" type="presOf" srcId="{22DF09E2-505C-4BC8-BAA5-F65525E54990}" destId="{46C586A3-6C0E-4008-83BF-E54771C79EAC}" srcOrd="0" destOrd="0" presId="urn:microsoft.com/office/officeart/2018/2/layout/IconVerticalSolidList"/>
    <dgm:cxn modelId="{BF8F4BEF-97DD-4B34-A749-FA9DDE37C130}" srcId="{59BE357E-5390-40C5-97C9-993BB9FE810F}" destId="{4BBDC777-E350-4318-A2CA-8D5F865EB408}" srcOrd="0" destOrd="0" parTransId="{ABC48A19-5C02-4A7D-9F23-24E9DBF3555C}" sibTransId="{6B04263A-DD07-46DD-ABC5-C7BE0BB8030D}"/>
    <dgm:cxn modelId="{D50317CE-210B-4DB8-AA12-CD281AC63804}" srcId="{59BE357E-5390-40C5-97C9-993BB9FE810F}" destId="{F844D355-5656-4913-8A91-3F9E82E51BB5}" srcOrd="2" destOrd="0" parTransId="{84A132A2-678F-4D3B-AD3F-7929D350FD5F}" sibTransId="{F9EF091A-F2FE-4312-89CD-E8447CB11E78}"/>
    <dgm:cxn modelId="{9716C64F-7932-4E0B-AD82-DBCB1CDD30C4}" type="presParOf" srcId="{4C2EB152-FA30-4BFC-B05F-FFAF6E02BC0C}" destId="{8C2475BD-ACAA-4792-8DAA-F8F8F0318738}" srcOrd="0" destOrd="0" presId="urn:microsoft.com/office/officeart/2018/2/layout/IconVerticalSolidList"/>
    <dgm:cxn modelId="{801E60E2-547B-48DD-B8D8-0E4101226695}" type="presParOf" srcId="{8C2475BD-ACAA-4792-8DAA-F8F8F0318738}" destId="{FB21E337-16C6-4291-ACFC-51941A8F3301}" srcOrd="0" destOrd="0" presId="urn:microsoft.com/office/officeart/2018/2/layout/IconVerticalSolidList"/>
    <dgm:cxn modelId="{65CBD204-F7ED-44B9-8AFE-03F320FD478B}" type="presParOf" srcId="{8C2475BD-ACAA-4792-8DAA-F8F8F0318738}" destId="{03CF9735-5F73-4634-A952-9FCE9A61B059}" srcOrd="1" destOrd="0" presId="urn:microsoft.com/office/officeart/2018/2/layout/IconVerticalSolidList"/>
    <dgm:cxn modelId="{5257FCCF-B415-490E-9DCF-C1B27D8C2D7B}" type="presParOf" srcId="{8C2475BD-ACAA-4792-8DAA-F8F8F0318738}" destId="{03802070-A3B5-4F83-B6FD-4E0E9FCCF07B}" srcOrd="2" destOrd="0" presId="urn:microsoft.com/office/officeart/2018/2/layout/IconVerticalSolidList"/>
    <dgm:cxn modelId="{D368465C-A6BA-47E9-B246-3121BE18A0B0}" type="presParOf" srcId="{8C2475BD-ACAA-4792-8DAA-F8F8F0318738}" destId="{0AB6020F-0B5C-4594-B662-594AC3944B54}" srcOrd="3" destOrd="0" presId="urn:microsoft.com/office/officeart/2018/2/layout/IconVerticalSolidList"/>
    <dgm:cxn modelId="{DE9CFDD0-D853-4F68-BB52-4365BA6D877E}" type="presParOf" srcId="{4C2EB152-FA30-4BFC-B05F-FFAF6E02BC0C}" destId="{06DDCC33-D226-47DE-A861-266CF073D02C}" srcOrd="1" destOrd="0" presId="urn:microsoft.com/office/officeart/2018/2/layout/IconVerticalSolidList"/>
    <dgm:cxn modelId="{7CCC86C0-ECFD-47C5-B17A-6820B59BB9BA}" type="presParOf" srcId="{4C2EB152-FA30-4BFC-B05F-FFAF6E02BC0C}" destId="{19424D5A-C9D1-43DC-9186-3CB7FF5B70E1}" srcOrd="2" destOrd="0" presId="urn:microsoft.com/office/officeart/2018/2/layout/IconVerticalSolidList"/>
    <dgm:cxn modelId="{B5B63879-F0B0-4170-8149-4C221EFA47D8}" type="presParOf" srcId="{19424D5A-C9D1-43DC-9186-3CB7FF5B70E1}" destId="{9595F86C-F4E3-480C-94B8-74824232DAE6}" srcOrd="0" destOrd="0" presId="urn:microsoft.com/office/officeart/2018/2/layout/IconVerticalSolidList"/>
    <dgm:cxn modelId="{379F4EB7-D0E1-489A-8EFF-EAAAA23E4022}" type="presParOf" srcId="{19424D5A-C9D1-43DC-9186-3CB7FF5B70E1}" destId="{AC0C6FEF-FC1A-4C11-88D9-51D773CFF867}" srcOrd="1" destOrd="0" presId="urn:microsoft.com/office/officeart/2018/2/layout/IconVerticalSolidList"/>
    <dgm:cxn modelId="{F406EDCD-0DF2-489D-9D83-9A4B8EE92C6D}" type="presParOf" srcId="{19424D5A-C9D1-43DC-9186-3CB7FF5B70E1}" destId="{3A4B7ED1-76FD-4757-98FB-13C171084F88}" srcOrd="2" destOrd="0" presId="urn:microsoft.com/office/officeart/2018/2/layout/IconVerticalSolidList"/>
    <dgm:cxn modelId="{EDF3205C-F471-4757-B448-6DE7C6B3DF0E}" type="presParOf" srcId="{19424D5A-C9D1-43DC-9186-3CB7FF5B70E1}" destId="{0AF822C9-AB1F-486E-82CF-E0B132222E22}" srcOrd="3" destOrd="0" presId="urn:microsoft.com/office/officeart/2018/2/layout/IconVerticalSolidList"/>
    <dgm:cxn modelId="{9BDD3349-123D-4B4F-9A33-F3B6907FE363}" type="presParOf" srcId="{4C2EB152-FA30-4BFC-B05F-FFAF6E02BC0C}" destId="{60383A20-9BD8-4576-AB61-1E1DD48C6A34}" srcOrd="3" destOrd="0" presId="urn:microsoft.com/office/officeart/2018/2/layout/IconVerticalSolidList"/>
    <dgm:cxn modelId="{36321171-82D3-4103-97E0-8D349B76BCE0}" type="presParOf" srcId="{4C2EB152-FA30-4BFC-B05F-FFAF6E02BC0C}" destId="{F863F199-0032-457F-8CC7-5FCC97CC3380}" srcOrd="4" destOrd="0" presId="urn:microsoft.com/office/officeart/2018/2/layout/IconVerticalSolidList"/>
    <dgm:cxn modelId="{EE10A204-70CE-4884-8C07-84A3C1247F95}" type="presParOf" srcId="{F863F199-0032-457F-8CC7-5FCC97CC3380}" destId="{7C2C8A03-6631-4A0F-BD50-09801D91788F}" srcOrd="0" destOrd="0" presId="urn:microsoft.com/office/officeart/2018/2/layout/IconVerticalSolidList"/>
    <dgm:cxn modelId="{195FDDA0-8EE6-4917-BC5E-58FF27F77392}" type="presParOf" srcId="{F863F199-0032-457F-8CC7-5FCC97CC3380}" destId="{6EA102BD-B5BE-4B32-A23A-854BB4784022}" srcOrd="1" destOrd="0" presId="urn:microsoft.com/office/officeart/2018/2/layout/IconVerticalSolidList"/>
    <dgm:cxn modelId="{6303DDE1-B24D-409D-A7BC-B2D645F97F72}" type="presParOf" srcId="{F863F199-0032-457F-8CC7-5FCC97CC3380}" destId="{02FAF2F0-F888-4F40-B375-CC0B1B149B0A}" srcOrd="2" destOrd="0" presId="urn:microsoft.com/office/officeart/2018/2/layout/IconVerticalSolidList"/>
    <dgm:cxn modelId="{AA098FB9-2A9D-4903-8232-00D9F74D677C}" type="presParOf" srcId="{F863F199-0032-457F-8CC7-5FCC97CC3380}" destId="{D4EF9A93-BB31-4270-A7DD-45B75147B0E2}" srcOrd="3" destOrd="0" presId="urn:microsoft.com/office/officeart/2018/2/layout/IconVerticalSolidList"/>
    <dgm:cxn modelId="{1DDBBF58-2DAB-4FE0-BE5C-770FB623BE34}" type="presParOf" srcId="{4C2EB152-FA30-4BFC-B05F-FFAF6E02BC0C}" destId="{16E2CC0C-F61F-43D4-8DC4-A385CAE490A1}" srcOrd="5" destOrd="0" presId="urn:microsoft.com/office/officeart/2018/2/layout/IconVerticalSolidList"/>
    <dgm:cxn modelId="{DDD85EDB-78E8-4834-BC2D-E120E5F9218E}" type="presParOf" srcId="{4C2EB152-FA30-4BFC-B05F-FFAF6E02BC0C}" destId="{AD7C4E6F-2B46-48EA-B4BF-B6CE5CA3B815}" srcOrd="6" destOrd="0" presId="urn:microsoft.com/office/officeart/2018/2/layout/IconVerticalSolidList"/>
    <dgm:cxn modelId="{39B1197C-9681-4CC8-8342-1CEEAB51E3FB}" type="presParOf" srcId="{AD7C4E6F-2B46-48EA-B4BF-B6CE5CA3B815}" destId="{2458127F-0C53-4523-976D-0AF85458EDA4}" srcOrd="0" destOrd="0" presId="urn:microsoft.com/office/officeart/2018/2/layout/IconVerticalSolidList"/>
    <dgm:cxn modelId="{7CF5BBDF-421C-4A61-B92C-12D46B3D7714}" type="presParOf" srcId="{AD7C4E6F-2B46-48EA-B4BF-B6CE5CA3B815}" destId="{339FA47A-5F4E-4356-8C17-44D3EF276B62}" srcOrd="1" destOrd="0" presId="urn:microsoft.com/office/officeart/2018/2/layout/IconVerticalSolidList"/>
    <dgm:cxn modelId="{E4D9BB34-D04A-4853-B835-374F7247CA9E}" type="presParOf" srcId="{AD7C4E6F-2B46-48EA-B4BF-B6CE5CA3B815}" destId="{5FC5FEFF-3ADF-468F-A251-62CF6F3D2760}" srcOrd="2" destOrd="0" presId="urn:microsoft.com/office/officeart/2018/2/layout/IconVerticalSolidList"/>
    <dgm:cxn modelId="{0162ABF3-075E-444F-AF7B-BA0221002D44}" type="presParOf" srcId="{AD7C4E6F-2B46-48EA-B4BF-B6CE5CA3B815}" destId="{7690EA88-0D5F-49A9-B3B2-120DAACD06D9}" srcOrd="3" destOrd="0" presId="urn:microsoft.com/office/officeart/2018/2/layout/IconVerticalSolidList"/>
    <dgm:cxn modelId="{115C52C8-2BDF-4B89-84A0-E36642E84AC8}" type="presParOf" srcId="{4C2EB152-FA30-4BFC-B05F-FFAF6E02BC0C}" destId="{B3F08CF3-1C37-42EF-B2D7-D460F09D5CB8}" srcOrd="7" destOrd="0" presId="urn:microsoft.com/office/officeart/2018/2/layout/IconVerticalSolidList"/>
    <dgm:cxn modelId="{6F56A10F-8835-4051-AD83-76146A8BBE67}" type="presParOf" srcId="{4C2EB152-FA30-4BFC-B05F-FFAF6E02BC0C}" destId="{AA5D8027-4DE6-4947-B963-B5C501CAE63F}" srcOrd="8" destOrd="0" presId="urn:microsoft.com/office/officeart/2018/2/layout/IconVerticalSolidList"/>
    <dgm:cxn modelId="{D415F9CE-0DE3-4F53-97DB-5C23AA8B45D0}" type="presParOf" srcId="{AA5D8027-4DE6-4947-B963-B5C501CAE63F}" destId="{38EA116B-D5EB-40BE-BAEB-04AD96D92471}" srcOrd="0" destOrd="0" presId="urn:microsoft.com/office/officeart/2018/2/layout/IconVerticalSolidList"/>
    <dgm:cxn modelId="{73E73FDD-C47A-4E40-949C-9F28DC72930F}" type="presParOf" srcId="{AA5D8027-4DE6-4947-B963-B5C501CAE63F}" destId="{9E78F644-1E12-4E84-8DC9-9E0D8F5A0570}" srcOrd="1" destOrd="0" presId="urn:microsoft.com/office/officeart/2018/2/layout/IconVerticalSolidList"/>
    <dgm:cxn modelId="{637D23A2-0681-4631-840D-5C5FD406B58A}" type="presParOf" srcId="{AA5D8027-4DE6-4947-B963-B5C501CAE63F}" destId="{F796B522-DC59-4C36-9A8D-239886C11294}" srcOrd="2" destOrd="0" presId="urn:microsoft.com/office/officeart/2018/2/layout/IconVerticalSolidList"/>
    <dgm:cxn modelId="{9FFDBC56-20B2-42B4-8B29-20565A1A0B7F}" type="presParOf" srcId="{AA5D8027-4DE6-4947-B963-B5C501CAE63F}" destId="{A30443B5-F23F-43D9-AD17-21A1904F0442}" srcOrd="3" destOrd="0" presId="urn:microsoft.com/office/officeart/2018/2/layout/IconVerticalSolidList"/>
    <dgm:cxn modelId="{68F40D62-F113-4120-8A85-8D557EC930A3}" type="presParOf" srcId="{4C2EB152-FA30-4BFC-B05F-FFAF6E02BC0C}" destId="{EBAA048F-1C16-47E1-A5A9-1122BDA63C84}" srcOrd="9" destOrd="0" presId="urn:microsoft.com/office/officeart/2018/2/layout/IconVerticalSolidList"/>
    <dgm:cxn modelId="{6832D395-A409-4568-9B4B-A8E796B5284F}" type="presParOf" srcId="{4C2EB152-FA30-4BFC-B05F-FFAF6E02BC0C}" destId="{468FD2D5-1A0C-4C33-88F6-212FAD5EED33}" srcOrd="10" destOrd="0" presId="urn:microsoft.com/office/officeart/2018/2/layout/IconVerticalSolidList"/>
    <dgm:cxn modelId="{8134A6AA-E171-49D8-9528-FE5A2A16D48E}" type="presParOf" srcId="{468FD2D5-1A0C-4C33-88F6-212FAD5EED33}" destId="{20177EDA-17DA-4081-9085-D4FDA0F184F4}" srcOrd="0" destOrd="0" presId="urn:microsoft.com/office/officeart/2018/2/layout/IconVerticalSolidList"/>
    <dgm:cxn modelId="{132DC4B7-A470-45D3-937E-6E149B5C7FA9}" type="presParOf" srcId="{468FD2D5-1A0C-4C33-88F6-212FAD5EED33}" destId="{ECB895D1-D94B-4952-965D-9FCFEC8EDA32}" srcOrd="1" destOrd="0" presId="urn:microsoft.com/office/officeart/2018/2/layout/IconVerticalSolidList"/>
    <dgm:cxn modelId="{FF53FC1B-02AC-456F-892C-42DFD6904227}" type="presParOf" srcId="{468FD2D5-1A0C-4C33-88F6-212FAD5EED33}" destId="{A895837D-83E5-44D0-9C43-6F3272EB5C78}" srcOrd="2" destOrd="0" presId="urn:microsoft.com/office/officeart/2018/2/layout/IconVerticalSolidList"/>
    <dgm:cxn modelId="{8881E842-FDF3-474D-8B14-278E77DA67CC}" type="presParOf" srcId="{468FD2D5-1A0C-4C33-88F6-212FAD5EED33}" destId="{46C586A3-6C0E-4008-83BF-E54771C79E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BE357E-5390-40C5-97C9-993BB9FE81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9D11D8-F759-4208-8601-E4580E77ED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orbel" panose="020B0503020204020204"/>
            </a:rPr>
            <a:t>Taken into care- parental neglect – care-experience spanning over 15 years. Left school with no qualifications</a:t>
          </a:r>
          <a:endParaRPr lang="en-US" dirty="0"/>
        </a:p>
      </dgm:t>
    </dgm:pt>
    <dgm:pt modelId="{14B00279-009A-48AE-B14A-81CA54C48E66}" type="parTrans" cxnId="{BF86006A-1A9F-4606-B3D6-5FDE3D0823A5}">
      <dgm:prSet/>
      <dgm:spPr/>
      <dgm:t>
        <a:bodyPr/>
        <a:lstStyle/>
        <a:p>
          <a:endParaRPr lang="en-US"/>
        </a:p>
      </dgm:t>
    </dgm:pt>
    <dgm:pt modelId="{0CC6B082-DE8D-4F8D-8025-6562030F7E95}" type="sibTrans" cxnId="{BF86006A-1A9F-4606-B3D6-5FDE3D0823A5}">
      <dgm:prSet/>
      <dgm:spPr/>
      <dgm:t>
        <a:bodyPr/>
        <a:lstStyle/>
        <a:p>
          <a:endParaRPr lang="en-US"/>
        </a:p>
      </dgm:t>
    </dgm:pt>
    <dgm:pt modelId="{F844D355-5656-4913-8A91-3F9E82E51BB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orbel" panose="020B0503020204020204"/>
            </a:rPr>
            <a:t>Spent time in secure care and young offenders</a:t>
          </a:r>
          <a:endParaRPr lang="en-GB" dirty="0"/>
        </a:p>
      </dgm:t>
    </dgm:pt>
    <dgm:pt modelId="{84A132A2-678F-4D3B-AD3F-7929D350FD5F}" type="parTrans" cxnId="{D50317CE-210B-4DB8-AA12-CD281AC63804}">
      <dgm:prSet/>
      <dgm:spPr/>
      <dgm:t>
        <a:bodyPr/>
        <a:lstStyle/>
        <a:p>
          <a:endParaRPr lang="en-US"/>
        </a:p>
      </dgm:t>
    </dgm:pt>
    <dgm:pt modelId="{F9EF091A-F2FE-4312-89CD-E8447CB11E78}" type="sibTrans" cxnId="{D50317CE-210B-4DB8-AA12-CD281AC63804}">
      <dgm:prSet/>
      <dgm:spPr/>
      <dgm:t>
        <a:bodyPr/>
        <a:lstStyle/>
        <a:p>
          <a:endParaRPr lang="en-US"/>
        </a:p>
      </dgm:t>
    </dgm:pt>
    <dgm:pt modelId="{435E08F0-E599-4990-B916-06FE6C1000A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orbel" panose="020B0503020204020204"/>
            </a:rPr>
            <a:t>Attended duty appointment TCAC – referred to HUB</a:t>
          </a:r>
          <a:endParaRPr lang="en-GB" dirty="0"/>
        </a:p>
      </dgm:t>
    </dgm:pt>
    <dgm:pt modelId="{5AD067FB-4C14-4FE2-B9F7-4615CDA39BBB}" type="parTrans" cxnId="{5A52AFFB-DB43-4D3F-A27E-418021E03EEF}">
      <dgm:prSet/>
      <dgm:spPr/>
      <dgm:t>
        <a:bodyPr/>
        <a:lstStyle/>
        <a:p>
          <a:endParaRPr lang="en-US"/>
        </a:p>
      </dgm:t>
    </dgm:pt>
    <dgm:pt modelId="{0D8CF369-F9F2-4C7B-9357-DCD20E6BF0F0}" type="sibTrans" cxnId="{5A52AFFB-DB43-4D3F-A27E-418021E03EEF}">
      <dgm:prSet/>
      <dgm:spPr/>
      <dgm:t>
        <a:bodyPr/>
        <a:lstStyle/>
        <a:p>
          <a:endParaRPr lang="en-US"/>
        </a:p>
      </dgm:t>
    </dgm:pt>
    <dgm:pt modelId="{311D2014-AC64-4A18-878E-9E16F14B0CF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orbel" panose="020B0503020204020204"/>
            </a:rPr>
            <a:t> Supported to apply to college</a:t>
          </a:r>
          <a:endParaRPr lang="en-GB" dirty="0"/>
        </a:p>
      </dgm:t>
    </dgm:pt>
    <dgm:pt modelId="{D6D8C876-535C-45A5-9D8D-6D2EDCC19665}" type="parTrans" cxnId="{F34BFE41-8848-44AB-95CF-9F91E57AD84D}">
      <dgm:prSet/>
      <dgm:spPr/>
      <dgm:t>
        <a:bodyPr/>
        <a:lstStyle/>
        <a:p>
          <a:endParaRPr lang="en-US"/>
        </a:p>
      </dgm:t>
    </dgm:pt>
    <dgm:pt modelId="{64B680E9-2830-4D02-BD0B-15E7CAF1DB22}" type="sibTrans" cxnId="{F34BFE41-8848-44AB-95CF-9F91E57AD84D}">
      <dgm:prSet/>
      <dgm:spPr/>
      <dgm:t>
        <a:bodyPr/>
        <a:lstStyle/>
        <a:p>
          <a:endParaRPr lang="en-US"/>
        </a:p>
      </dgm:t>
    </dgm:pt>
    <dgm:pt modelId="{22DF09E2-505C-4BC8-BAA5-F65525E5499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Coached about potential. Positive and curious</a:t>
          </a:r>
        </a:p>
      </dgm:t>
    </dgm:pt>
    <dgm:pt modelId="{193988B5-80FF-407D-AD2D-D7B697EF5EB4}" type="parTrans" cxnId="{1378BD05-AC38-435D-99CF-AFDB71EFD0A2}">
      <dgm:prSet/>
      <dgm:spPr/>
    </dgm:pt>
    <dgm:pt modelId="{73345FF8-3CAD-4ADD-9503-DF9CE91D9FF7}" type="sibTrans" cxnId="{1378BD05-AC38-435D-99CF-AFDB71EFD0A2}">
      <dgm:prSet/>
      <dgm:spPr/>
      <dgm:t>
        <a:bodyPr/>
        <a:lstStyle/>
        <a:p>
          <a:endParaRPr lang="en-US"/>
        </a:p>
      </dgm:t>
    </dgm:pt>
    <dgm:pt modelId="{5C86E001-E61B-426E-9B2B-FEDFB3F3320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EC positive pastoral support despite challenges</a:t>
          </a:r>
        </a:p>
      </dgm:t>
    </dgm:pt>
    <dgm:pt modelId="{DAC992BC-214F-4744-916B-87F2C39E3863}" type="parTrans" cxnId="{21A074B1-9815-4F79-92B2-B812E4B46553}">
      <dgm:prSet/>
      <dgm:spPr/>
    </dgm:pt>
    <dgm:pt modelId="{7A6FF3F2-8784-4029-8163-494299540917}" type="sibTrans" cxnId="{21A074B1-9815-4F79-92B2-B812E4B46553}">
      <dgm:prSet/>
      <dgm:spPr/>
    </dgm:pt>
    <dgm:pt modelId="{811CC24A-6F5B-497A-86B4-B11400533F9B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orbel" panose="020B0503020204020204"/>
            </a:rPr>
            <a:t>Joint approach to get funding for housing costs. We approached the local authority for support with housing costs – he was refused.</a:t>
          </a:r>
        </a:p>
      </dgm:t>
    </dgm:pt>
    <dgm:pt modelId="{FD587097-AEB3-472C-8184-75C4B72301BB}" type="parTrans" cxnId="{8E608916-9B6A-4450-9605-8ED81DA9D17F}">
      <dgm:prSet/>
      <dgm:spPr/>
    </dgm:pt>
    <dgm:pt modelId="{B8F38855-D6B0-414C-9303-8CFD609C61F9}" type="sibTrans" cxnId="{8E608916-9B6A-4450-9605-8ED81DA9D17F}">
      <dgm:prSet/>
      <dgm:spPr/>
    </dgm:pt>
    <dgm:pt modelId="{C3CEBC54-F936-4662-AB97-AF2C5D8E168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Applied to NBA – prep for further education</a:t>
          </a:r>
        </a:p>
      </dgm:t>
    </dgm:pt>
    <dgm:pt modelId="{1ABF4DBC-1B6F-4789-8CBB-8426229CDE9F}" type="parTrans" cxnId="{777B83A7-B4A0-4288-888F-65976029616A}">
      <dgm:prSet/>
      <dgm:spPr/>
    </dgm:pt>
    <dgm:pt modelId="{FE807347-7EB7-46A1-A05A-8D7EEDC180AF}" type="sibTrans" cxnId="{777B83A7-B4A0-4288-888F-65976029616A}">
      <dgm:prSet/>
      <dgm:spPr/>
    </dgm:pt>
    <dgm:pt modelId="{4FB03CBC-5ADC-44C4-A873-9DBB94575FDA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orbel" panose="020B0503020204020204"/>
            </a:rPr>
            <a:t>Offered a conditional place at Edinburgh University</a:t>
          </a:r>
        </a:p>
      </dgm:t>
    </dgm:pt>
    <dgm:pt modelId="{EA3D14F4-D4E2-4721-85F8-6916BC2ABE6F}" type="parTrans" cxnId="{AC2B02D8-07B3-4336-92A3-5715C6788936}">
      <dgm:prSet/>
      <dgm:spPr/>
    </dgm:pt>
    <dgm:pt modelId="{387C0C44-0020-4D81-8638-717E05ECD4A9}" type="sibTrans" cxnId="{AC2B02D8-07B3-4336-92A3-5715C6788936}">
      <dgm:prSet/>
      <dgm:spPr/>
    </dgm:pt>
    <dgm:pt modelId="{4C2EB152-FA30-4BFC-B05F-FFAF6E02BC0C}" type="pres">
      <dgm:prSet presAssocID="{59BE357E-5390-40C5-97C9-993BB9FE81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24D5A-C9D1-43DC-9186-3CB7FF5B70E1}" type="pres">
      <dgm:prSet presAssocID="{E39D11D8-F759-4208-8601-E4580E77EDC2}" presName="compNode" presStyleCnt="0"/>
      <dgm:spPr/>
    </dgm:pt>
    <dgm:pt modelId="{9595F86C-F4E3-480C-94B8-74824232DAE6}" type="pres">
      <dgm:prSet presAssocID="{E39D11D8-F759-4208-8601-E4580E77EDC2}" presName="bgRect" presStyleLbl="bgShp" presStyleIdx="0" presStyleCnt="9"/>
      <dgm:spPr/>
    </dgm:pt>
    <dgm:pt modelId="{AC0C6FEF-FC1A-4C11-88D9-51D773CFF867}" type="pres">
      <dgm:prSet presAssocID="{E39D11D8-F759-4208-8601-E4580E77EDC2}" presName="iconRect" presStyleLbl="nod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A4B7ED1-76FD-4757-98FB-13C171084F88}" type="pres">
      <dgm:prSet presAssocID="{E39D11D8-F759-4208-8601-E4580E77EDC2}" presName="spaceRect" presStyleCnt="0"/>
      <dgm:spPr/>
    </dgm:pt>
    <dgm:pt modelId="{0AF822C9-AB1F-486E-82CF-E0B132222E22}" type="pres">
      <dgm:prSet presAssocID="{E39D11D8-F759-4208-8601-E4580E77EDC2}" presName="parTx" presStyleLbl="revTx" presStyleIdx="0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0383A20-9BD8-4576-AB61-1E1DD48C6A34}" type="pres">
      <dgm:prSet presAssocID="{0CC6B082-DE8D-4F8D-8025-6562030F7E95}" presName="sibTrans" presStyleCnt="0"/>
      <dgm:spPr/>
    </dgm:pt>
    <dgm:pt modelId="{F863F199-0032-457F-8CC7-5FCC97CC3380}" type="pres">
      <dgm:prSet presAssocID="{F844D355-5656-4913-8A91-3F9E82E51BB5}" presName="compNode" presStyleCnt="0"/>
      <dgm:spPr/>
    </dgm:pt>
    <dgm:pt modelId="{7C2C8A03-6631-4A0F-BD50-09801D91788F}" type="pres">
      <dgm:prSet presAssocID="{F844D355-5656-4913-8A91-3F9E82E51BB5}" presName="bgRect" presStyleLbl="bgShp" presStyleIdx="1" presStyleCnt="9"/>
      <dgm:spPr/>
    </dgm:pt>
    <dgm:pt modelId="{6EA102BD-B5BE-4B32-A23A-854BB4784022}" type="pres">
      <dgm:prSet presAssocID="{F844D355-5656-4913-8A91-3F9E82E51BB5}" presName="iconRect" presStyleLbl="node1" presStyleIdx="1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2FAF2F0-F888-4F40-B375-CC0B1B149B0A}" type="pres">
      <dgm:prSet presAssocID="{F844D355-5656-4913-8A91-3F9E82E51BB5}" presName="spaceRect" presStyleCnt="0"/>
      <dgm:spPr/>
    </dgm:pt>
    <dgm:pt modelId="{D4EF9A93-BB31-4270-A7DD-45B75147B0E2}" type="pres">
      <dgm:prSet presAssocID="{F844D355-5656-4913-8A91-3F9E82E51BB5}" presName="parTx" presStyleLbl="revTx" presStyleIdx="1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E2CC0C-F61F-43D4-8DC4-A385CAE490A1}" type="pres">
      <dgm:prSet presAssocID="{F9EF091A-F2FE-4312-89CD-E8447CB11E78}" presName="sibTrans" presStyleCnt="0"/>
      <dgm:spPr/>
    </dgm:pt>
    <dgm:pt modelId="{AD7C4E6F-2B46-48EA-B4BF-B6CE5CA3B815}" type="pres">
      <dgm:prSet presAssocID="{435E08F0-E599-4990-B916-06FE6C1000A4}" presName="compNode" presStyleCnt="0"/>
      <dgm:spPr/>
    </dgm:pt>
    <dgm:pt modelId="{2458127F-0C53-4523-976D-0AF85458EDA4}" type="pres">
      <dgm:prSet presAssocID="{435E08F0-E599-4990-B916-06FE6C1000A4}" presName="bgRect" presStyleLbl="bgShp" presStyleIdx="2" presStyleCnt="9"/>
      <dgm:spPr/>
    </dgm:pt>
    <dgm:pt modelId="{339FA47A-5F4E-4356-8C17-44D3EF276B62}" type="pres">
      <dgm:prSet presAssocID="{435E08F0-E599-4990-B916-06FE6C1000A4}" presName="iconRect" presStyleLbl="node1" presStyleIdx="2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FC5FEFF-3ADF-468F-A251-62CF6F3D2760}" type="pres">
      <dgm:prSet presAssocID="{435E08F0-E599-4990-B916-06FE6C1000A4}" presName="spaceRect" presStyleCnt="0"/>
      <dgm:spPr/>
    </dgm:pt>
    <dgm:pt modelId="{7690EA88-0D5F-49A9-B3B2-120DAACD06D9}" type="pres">
      <dgm:prSet presAssocID="{435E08F0-E599-4990-B916-06FE6C1000A4}" presName="parTx" presStyleLbl="revTx" presStyleIdx="2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F08CF3-1C37-42EF-B2D7-D460F09D5CB8}" type="pres">
      <dgm:prSet presAssocID="{0D8CF369-F9F2-4C7B-9357-DCD20E6BF0F0}" presName="sibTrans" presStyleCnt="0"/>
      <dgm:spPr/>
    </dgm:pt>
    <dgm:pt modelId="{AA5D8027-4DE6-4947-B963-B5C501CAE63F}" type="pres">
      <dgm:prSet presAssocID="{311D2014-AC64-4A18-878E-9E16F14B0CF2}" presName="compNode" presStyleCnt="0"/>
      <dgm:spPr/>
    </dgm:pt>
    <dgm:pt modelId="{38EA116B-D5EB-40BE-BAEB-04AD96D92471}" type="pres">
      <dgm:prSet presAssocID="{311D2014-AC64-4A18-878E-9E16F14B0CF2}" presName="bgRect" presStyleLbl="bgShp" presStyleIdx="3" presStyleCnt="9"/>
      <dgm:spPr/>
    </dgm:pt>
    <dgm:pt modelId="{9E78F644-1E12-4E84-8DC9-9E0D8F5A0570}" type="pres">
      <dgm:prSet presAssocID="{311D2014-AC64-4A18-878E-9E16F14B0CF2}" presName="iconRect" presStyleLbl="node1" presStyleIdx="3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nk"/>
        </a:ext>
      </dgm:extLst>
    </dgm:pt>
    <dgm:pt modelId="{F796B522-DC59-4C36-9A8D-239886C11294}" type="pres">
      <dgm:prSet presAssocID="{311D2014-AC64-4A18-878E-9E16F14B0CF2}" presName="spaceRect" presStyleCnt="0"/>
      <dgm:spPr/>
    </dgm:pt>
    <dgm:pt modelId="{A30443B5-F23F-43D9-AD17-21A1904F0442}" type="pres">
      <dgm:prSet presAssocID="{311D2014-AC64-4A18-878E-9E16F14B0CF2}" presName="parTx" presStyleLbl="revTx" presStyleIdx="3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BAA048F-1C16-47E1-A5A9-1122BDA63C84}" type="pres">
      <dgm:prSet presAssocID="{64B680E9-2830-4D02-BD0B-15E7CAF1DB22}" presName="sibTrans" presStyleCnt="0"/>
      <dgm:spPr/>
    </dgm:pt>
    <dgm:pt modelId="{468FD2D5-1A0C-4C33-88F6-212FAD5EED33}" type="pres">
      <dgm:prSet presAssocID="{22DF09E2-505C-4BC8-BAA5-F65525E54990}" presName="compNode" presStyleCnt="0"/>
      <dgm:spPr/>
    </dgm:pt>
    <dgm:pt modelId="{20177EDA-17DA-4081-9085-D4FDA0F184F4}" type="pres">
      <dgm:prSet presAssocID="{22DF09E2-505C-4BC8-BAA5-F65525E54990}" presName="bgRect" presStyleLbl="bgShp" presStyleIdx="4" presStyleCnt="9"/>
      <dgm:spPr/>
    </dgm:pt>
    <dgm:pt modelId="{ECB895D1-D94B-4952-965D-9FCFEC8EDA32}" type="pres">
      <dgm:prSet presAssocID="{22DF09E2-505C-4BC8-BAA5-F65525E54990}" presName="iconRect" presStyleLbl="node1" presStyleIdx="4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95837D-83E5-44D0-9C43-6F3272EB5C78}" type="pres">
      <dgm:prSet presAssocID="{22DF09E2-505C-4BC8-BAA5-F65525E54990}" presName="spaceRect" presStyleCnt="0"/>
      <dgm:spPr/>
    </dgm:pt>
    <dgm:pt modelId="{46C586A3-6C0E-4008-83BF-E54771C79EAC}" type="pres">
      <dgm:prSet presAssocID="{22DF09E2-505C-4BC8-BAA5-F65525E54990}" presName="parTx" presStyleLbl="revTx" presStyleIdx="4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7957CA-0751-4B84-8F46-C3F41F7BA042}" type="pres">
      <dgm:prSet presAssocID="{73345FF8-3CAD-4ADD-9503-DF9CE91D9FF7}" presName="sibTrans" presStyleCnt="0"/>
      <dgm:spPr/>
    </dgm:pt>
    <dgm:pt modelId="{84708760-3538-4DEC-BB03-BC13C9E2DBD3}" type="pres">
      <dgm:prSet presAssocID="{5C86E001-E61B-426E-9B2B-FEDFB3F33200}" presName="compNode" presStyleCnt="0"/>
      <dgm:spPr/>
    </dgm:pt>
    <dgm:pt modelId="{00E2B25E-A86F-4174-9128-AC652617D67E}" type="pres">
      <dgm:prSet presAssocID="{5C86E001-E61B-426E-9B2B-FEDFB3F33200}" presName="bgRect" presStyleLbl="bgShp" presStyleIdx="5" presStyleCnt="9"/>
      <dgm:spPr/>
    </dgm:pt>
    <dgm:pt modelId="{36EC35AE-FC77-47B4-97A6-C9A85DF79BF7}" type="pres">
      <dgm:prSet presAssocID="{5C86E001-E61B-426E-9B2B-FEDFB3F33200}" presName="iconRect" presStyleLbl="node1" presStyleIdx="5" presStyleCnt="9"/>
      <dgm:spPr/>
    </dgm:pt>
    <dgm:pt modelId="{ABD361FD-8198-4147-A9F7-7F06BF61D813}" type="pres">
      <dgm:prSet presAssocID="{5C86E001-E61B-426E-9B2B-FEDFB3F33200}" presName="spaceRect" presStyleCnt="0"/>
      <dgm:spPr/>
    </dgm:pt>
    <dgm:pt modelId="{155FCBA9-968F-4B42-97D8-D1104982C0F9}" type="pres">
      <dgm:prSet presAssocID="{5C86E001-E61B-426E-9B2B-FEDFB3F33200}" presName="parTx" presStyleLbl="revTx" presStyleIdx="5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93CB2CE-9FF0-44F2-BBE7-507BA96FF44B}" type="pres">
      <dgm:prSet presAssocID="{7A6FF3F2-8784-4029-8163-494299540917}" presName="sibTrans" presStyleCnt="0"/>
      <dgm:spPr/>
    </dgm:pt>
    <dgm:pt modelId="{0AD13A14-7FF8-4743-AB70-502AB1680298}" type="pres">
      <dgm:prSet presAssocID="{811CC24A-6F5B-497A-86B4-B11400533F9B}" presName="compNode" presStyleCnt="0"/>
      <dgm:spPr/>
    </dgm:pt>
    <dgm:pt modelId="{3324F39C-3747-4283-8F1F-0695DBC4CFAA}" type="pres">
      <dgm:prSet presAssocID="{811CC24A-6F5B-497A-86B4-B11400533F9B}" presName="bgRect" presStyleLbl="bgShp" presStyleIdx="6" presStyleCnt="9"/>
      <dgm:spPr/>
    </dgm:pt>
    <dgm:pt modelId="{9A432889-77BD-4076-9385-D9D2ABCC5CA2}" type="pres">
      <dgm:prSet presAssocID="{811CC24A-6F5B-497A-86B4-B11400533F9B}" presName="iconRect" presStyleLbl="node1" presStyleIdx="6" presStyleCnt="9"/>
      <dgm:spPr/>
    </dgm:pt>
    <dgm:pt modelId="{BA4BC546-2C03-481E-A287-77669BD1D535}" type="pres">
      <dgm:prSet presAssocID="{811CC24A-6F5B-497A-86B4-B11400533F9B}" presName="spaceRect" presStyleCnt="0"/>
      <dgm:spPr/>
    </dgm:pt>
    <dgm:pt modelId="{98690289-B433-4A5E-ABCD-B294C671F464}" type="pres">
      <dgm:prSet presAssocID="{811CC24A-6F5B-497A-86B4-B11400533F9B}" presName="parTx" presStyleLbl="revTx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CD90393-94F0-4D54-849E-ADD7E14272A7}" type="pres">
      <dgm:prSet presAssocID="{B8F38855-D6B0-414C-9303-8CFD609C61F9}" presName="sibTrans" presStyleCnt="0"/>
      <dgm:spPr/>
    </dgm:pt>
    <dgm:pt modelId="{C57DAA5A-C0D1-4ADE-B5C1-667AA5BF91E6}" type="pres">
      <dgm:prSet presAssocID="{C3CEBC54-F936-4662-AB97-AF2C5D8E1689}" presName="compNode" presStyleCnt="0"/>
      <dgm:spPr/>
    </dgm:pt>
    <dgm:pt modelId="{F94413A6-9871-42AC-984C-A7E755C63C08}" type="pres">
      <dgm:prSet presAssocID="{C3CEBC54-F936-4662-AB97-AF2C5D8E1689}" presName="bgRect" presStyleLbl="bgShp" presStyleIdx="7" presStyleCnt="9"/>
      <dgm:spPr/>
    </dgm:pt>
    <dgm:pt modelId="{BB138C28-2924-4552-B203-05346F9F58FA}" type="pres">
      <dgm:prSet presAssocID="{C3CEBC54-F936-4662-AB97-AF2C5D8E1689}" presName="iconRect" presStyleLbl="node1" presStyleIdx="7" presStyleCnt="9"/>
      <dgm:spPr/>
    </dgm:pt>
    <dgm:pt modelId="{DDEE35B7-5DD5-491D-B53E-95AB6C8F569B}" type="pres">
      <dgm:prSet presAssocID="{C3CEBC54-F936-4662-AB97-AF2C5D8E1689}" presName="spaceRect" presStyleCnt="0"/>
      <dgm:spPr/>
    </dgm:pt>
    <dgm:pt modelId="{4F1D17E6-D80B-4693-83F2-86698CAFF811}" type="pres">
      <dgm:prSet presAssocID="{C3CEBC54-F936-4662-AB97-AF2C5D8E1689}" presName="parTx" presStyleLbl="revTx" presStyleIdx="7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03A9160-1CD0-4DC8-9590-1B4BC05A443E}" type="pres">
      <dgm:prSet presAssocID="{FE807347-7EB7-46A1-A05A-8D7EEDC180AF}" presName="sibTrans" presStyleCnt="0"/>
      <dgm:spPr/>
    </dgm:pt>
    <dgm:pt modelId="{D6C94EF4-4F5D-4F97-BF82-0A9E263F4E1D}" type="pres">
      <dgm:prSet presAssocID="{4FB03CBC-5ADC-44C4-A873-9DBB94575FDA}" presName="compNode" presStyleCnt="0"/>
      <dgm:spPr/>
    </dgm:pt>
    <dgm:pt modelId="{946FFEED-84AA-47F1-BC12-2F9DB9F3F010}" type="pres">
      <dgm:prSet presAssocID="{4FB03CBC-5ADC-44C4-A873-9DBB94575FDA}" presName="bgRect" presStyleLbl="bgShp" presStyleIdx="8" presStyleCnt="9"/>
      <dgm:spPr/>
    </dgm:pt>
    <dgm:pt modelId="{02B34E2E-6B78-47DA-9BCD-7E520A83A5C5}" type="pres">
      <dgm:prSet presAssocID="{4FB03CBC-5ADC-44C4-A873-9DBB94575FDA}" presName="iconRect" presStyleLbl="node1" presStyleIdx="8" presStyleCnt="9"/>
      <dgm:spPr/>
    </dgm:pt>
    <dgm:pt modelId="{1DBA0159-4926-4A9C-B9B5-FB05A450F338}" type="pres">
      <dgm:prSet presAssocID="{4FB03CBC-5ADC-44C4-A873-9DBB94575FDA}" presName="spaceRect" presStyleCnt="0"/>
      <dgm:spPr/>
    </dgm:pt>
    <dgm:pt modelId="{0871F7CD-91B6-4197-84C6-9C9571152D69}" type="pres">
      <dgm:prSet presAssocID="{4FB03CBC-5ADC-44C4-A873-9DBB94575FDA}" presName="parTx" presStyleLbl="revTx" presStyleIdx="8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50317CE-210B-4DB8-AA12-CD281AC63804}" srcId="{59BE357E-5390-40C5-97C9-993BB9FE810F}" destId="{F844D355-5656-4913-8A91-3F9E82E51BB5}" srcOrd="1" destOrd="0" parTransId="{84A132A2-678F-4D3B-AD3F-7929D350FD5F}" sibTransId="{F9EF091A-F2FE-4312-89CD-E8447CB11E78}"/>
    <dgm:cxn modelId="{8E608916-9B6A-4450-9605-8ED81DA9D17F}" srcId="{59BE357E-5390-40C5-97C9-993BB9FE810F}" destId="{811CC24A-6F5B-497A-86B4-B11400533F9B}" srcOrd="6" destOrd="0" parTransId="{FD587097-AEB3-472C-8184-75C4B72301BB}" sibTransId="{B8F38855-D6B0-414C-9303-8CFD609C61F9}"/>
    <dgm:cxn modelId="{E50A2D9D-DCAC-44AA-B268-12B16BEC7D38}" type="presOf" srcId="{C3CEBC54-F936-4662-AB97-AF2C5D8E1689}" destId="{4F1D17E6-D80B-4693-83F2-86698CAFF811}" srcOrd="0" destOrd="0" presId="urn:microsoft.com/office/officeart/2018/2/layout/IconVerticalSolidList"/>
    <dgm:cxn modelId="{6EB55763-5AFF-4558-89CF-BE39EE2E74C3}" type="presOf" srcId="{F844D355-5656-4913-8A91-3F9E82E51BB5}" destId="{D4EF9A93-BB31-4270-A7DD-45B75147B0E2}" srcOrd="0" destOrd="0" presId="urn:microsoft.com/office/officeart/2018/2/layout/IconVerticalSolidList"/>
    <dgm:cxn modelId="{1378BD05-AC38-435D-99CF-AFDB71EFD0A2}" srcId="{59BE357E-5390-40C5-97C9-993BB9FE810F}" destId="{22DF09E2-505C-4BC8-BAA5-F65525E54990}" srcOrd="4" destOrd="0" parTransId="{193988B5-80FF-407D-AD2D-D7B697EF5EB4}" sibTransId="{73345FF8-3CAD-4ADD-9503-DF9CE91D9FF7}"/>
    <dgm:cxn modelId="{E10E8706-7FFD-46C7-A725-8D9A854392BC}" type="presOf" srcId="{22DF09E2-505C-4BC8-BAA5-F65525E54990}" destId="{46C586A3-6C0E-4008-83BF-E54771C79EAC}" srcOrd="0" destOrd="0" presId="urn:microsoft.com/office/officeart/2018/2/layout/IconVerticalSolidList"/>
    <dgm:cxn modelId="{69B43AD5-BEE4-4DA3-85FE-BF1A355B5950}" type="presOf" srcId="{4FB03CBC-5ADC-44C4-A873-9DBB94575FDA}" destId="{0871F7CD-91B6-4197-84C6-9C9571152D69}" srcOrd="0" destOrd="0" presId="urn:microsoft.com/office/officeart/2018/2/layout/IconVerticalSolidList"/>
    <dgm:cxn modelId="{AC2B02D8-07B3-4336-92A3-5715C6788936}" srcId="{59BE357E-5390-40C5-97C9-993BB9FE810F}" destId="{4FB03CBC-5ADC-44C4-A873-9DBB94575FDA}" srcOrd="8" destOrd="0" parTransId="{EA3D14F4-D4E2-4721-85F8-6916BC2ABE6F}" sibTransId="{387C0C44-0020-4D81-8638-717E05ECD4A9}"/>
    <dgm:cxn modelId="{9B73244B-247A-43A1-A329-C43973049065}" type="presOf" srcId="{E39D11D8-F759-4208-8601-E4580E77EDC2}" destId="{0AF822C9-AB1F-486E-82CF-E0B132222E22}" srcOrd="0" destOrd="0" presId="urn:microsoft.com/office/officeart/2018/2/layout/IconVerticalSolidList"/>
    <dgm:cxn modelId="{21A074B1-9815-4F79-92B2-B812E4B46553}" srcId="{59BE357E-5390-40C5-97C9-993BB9FE810F}" destId="{5C86E001-E61B-426E-9B2B-FEDFB3F33200}" srcOrd="5" destOrd="0" parTransId="{DAC992BC-214F-4744-916B-87F2C39E3863}" sibTransId="{7A6FF3F2-8784-4029-8163-494299540917}"/>
    <dgm:cxn modelId="{C235B8C0-312A-416E-8C27-80B535801512}" type="presOf" srcId="{435E08F0-E599-4990-B916-06FE6C1000A4}" destId="{7690EA88-0D5F-49A9-B3B2-120DAACD06D9}" srcOrd="0" destOrd="0" presId="urn:microsoft.com/office/officeart/2018/2/layout/IconVerticalSolidList"/>
    <dgm:cxn modelId="{CE63F041-F1DC-4EBD-A6A4-B123A65E99FF}" type="presOf" srcId="{5C86E001-E61B-426E-9B2B-FEDFB3F33200}" destId="{155FCBA9-968F-4B42-97D8-D1104982C0F9}" srcOrd="0" destOrd="0" presId="urn:microsoft.com/office/officeart/2018/2/layout/IconVerticalSolidList"/>
    <dgm:cxn modelId="{BF86006A-1A9F-4606-B3D6-5FDE3D0823A5}" srcId="{59BE357E-5390-40C5-97C9-993BB9FE810F}" destId="{E39D11D8-F759-4208-8601-E4580E77EDC2}" srcOrd="0" destOrd="0" parTransId="{14B00279-009A-48AE-B14A-81CA54C48E66}" sibTransId="{0CC6B082-DE8D-4F8D-8025-6562030F7E95}"/>
    <dgm:cxn modelId="{5533CB87-7ED7-4276-8388-68F394033DC3}" type="presOf" srcId="{59BE357E-5390-40C5-97C9-993BB9FE810F}" destId="{4C2EB152-FA30-4BFC-B05F-FFAF6E02BC0C}" srcOrd="0" destOrd="0" presId="urn:microsoft.com/office/officeart/2018/2/layout/IconVerticalSolidList"/>
    <dgm:cxn modelId="{F34BFE41-8848-44AB-95CF-9F91E57AD84D}" srcId="{59BE357E-5390-40C5-97C9-993BB9FE810F}" destId="{311D2014-AC64-4A18-878E-9E16F14B0CF2}" srcOrd="3" destOrd="0" parTransId="{D6D8C876-535C-45A5-9D8D-6D2EDCC19665}" sibTransId="{64B680E9-2830-4D02-BD0B-15E7CAF1DB22}"/>
    <dgm:cxn modelId="{777B83A7-B4A0-4288-888F-65976029616A}" srcId="{59BE357E-5390-40C5-97C9-993BB9FE810F}" destId="{C3CEBC54-F936-4662-AB97-AF2C5D8E1689}" srcOrd="7" destOrd="0" parTransId="{1ABF4DBC-1B6F-4789-8CBB-8426229CDE9F}" sibTransId="{FE807347-7EB7-46A1-A05A-8D7EEDC180AF}"/>
    <dgm:cxn modelId="{777041CF-86F0-466B-9569-66CEB5CAF298}" type="presOf" srcId="{811CC24A-6F5B-497A-86B4-B11400533F9B}" destId="{98690289-B433-4A5E-ABCD-B294C671F464}" srcOrd="0" destOrd="0" presId="urn:microsoft.com/office/officeart/2018/2/layout/IconVerticalSolidList"/>
    <dgm:cxn modelId="{5A52AFFB-DB43-4D3F-A27E-418021E03EEF}" srcId="{59BE357E-5390-40C5-97C9-993BB9FE810F}" destId="{435E08F0-E599-4990-B916-06FE6C1000A4}" srcOrd="2" destOrd="0" parTransId="{5AD067FB-4C14-4FE2-B9F7-4615CDA39BBB}" sibTransId="{0D8CF369-F9F2-4C7B-9357-DCD20E6BF0F0}"/>
    <dgm:cxn modelId="{9D77557E-38C8-4E5F-B623-FC5F2994209E}" type="presOf" srcId="{311D2014-AC64-4A18-878E-9E16F14B0CF2}" destId="{A30443B5-F23F-43D9-AD17-21A1904F0442}" srcOrd="0" destOrd="0" presId="urn:microsoft.com/office/officeart/2018/2/layout/IconVerticalSolidList"/>
    <dgm:cxn modelId="{D70B8B63-8290-4525-857B-4EBDA28DF6F1}" type="presParOf" srcId="{4C2EB152-FA30-4BFC-B05F-FFAF6E02BC0C}" destId="{19424D5A-C9D1-43DC-9186-3CB7FF5B70E1}" srcOrd="0" destOrd="0" presId="urn:microsoft.com/office/officeart/2018/2/layout/IconVerticalSolidList"/>
    <dgm:cxn modelId="{8492F499-AF81-4483-A435-5391AE255622}" type="presParOf" srcId="{19424D5A-C9D1-43DC-9186-3CB7FF5B70E1}" destId="{9595F86C-F4E3-480C-94B8-74824232DAE6}" srcOrd="0" destOrd="0" presId="urn:microsoft.com/office/officeart/2018/2/layout/IconVerticalSolidList"/>
    <dgm:cxn modelId="{8278C95D-C5E1-45DE-8530-1781388FD1C7}" type="presParOf" srcId="{19424D5A-C9D1-43DC-9186-3CB7FF5B70E1}" destId="{AC0C6FEF-FC1A-4C11-88D9-51D773CFF867}" srcOrd="1" destOrd="0" presId="urn:microsoft.com/office/officeart/2018/2/layout/IconVerticalSolidList"/>
    <dgm:cxn modelId="{0B4906F9-0B96-4BBC-97E2-F4AE062D7A6B}" type="presParOf" srcId="{19424D5A-C9D1-43DC-9186-3CB7FF5B70E1}" destId="{3A4B7ED1-76FD-4757-98FB-13C171084F88}" srcOrd="2" destOrd="0" presId="urn:microsoft.com/office/officeart/2018/2/layout/IconVerticalSolidList"/>
    <dgm:cxn modelId="{564625BF-F39B-45B6-96E9-46E25DB77254}" type="presParOf" srcId="{19424D5A-C9D1-43DC-9186-3CB7FF5B70E1}" destId="{0AF822C9-AB1F-486E-82CF-E0B132222E22}" srcOrd="3" destOrd="0" presId="urn:microsoft.com/office/officeart/2018/2/layout/IconVerticalSolidList"/>
    <dgm:cxn modelId="{3C9F260A-94AE-4E14-AEF1-96B9BD2E47A8}" type="presParOf" srcId="{4C2EB152-FA30-4BFC-B05F-FFAF6E02BC0C}" destId="{60383A20-9BD8-4576-AB61-1E1DD48C6A34}" srcOrd="1" destOrd="0" presId="urn:microsoft.com/office/officeart/2018/2/layout/IconVerticalSolidList"/>
    <dgm:cxn modelId="{736AD565-3682-4092-9EE6-E87607FB56CC}" type="presParOf" srcId="{4C2EB152-FA30-4BFC-B05F-FFAF6E02BC0C}" destId="{F863F199-0032-457F-8CC7-5FCC97CC3380}" srcOrd="2" destOrd="0" presId="urn:microsoft.com/office/officeart/2018/2/layout/IconVerticalSolidList"/>
    <dgm:cxn modelId="{72966FCB-BE78-4EB8-ADD5-28B78BCEC3C5}" type="presParOf" srcId="{F863F199-0032-457F-8CC7-5FCC97CC3380}" destId="{7C2C8A03-6631-4A0F-BD50-09801D91788F}" srcOrd="0" destOrd="0" presId="urn:microsoft.com/office/officeart/2018/2/layout/IconVerticalSolidList"/>
    <dgm:cxn modelId="{5E912437-4BDC-45CA-B86F-FA5ECADD2747}" type="presParOf" srcId="{F863F199-0032-457F-8CC7-5FCC97CC3380}" destId="{6EA102BD-B5BE-4B32-A23A-854BB4784022}" srcOrd="1" destOrd="0" presId="urn:microsoft.com/office/officeart/2018/2/layout/IconVerticalSolidList"/>
    <dgm:cxn modelId="{1432A621-D31F-4C94-AB94-056F31DACC83}" type="presParOf" srcId="{F863F199-0032-457F-8CC7-5FCC97CC3380}" destId="{02FAF2F0-F888-4F40-B375-CC0B1B149B0A}" srcOrd="2" destOrd="0" presId="urn:microsoft.com/office/officeart/2018/2/layout/IconVerticalSolidList"/>
    <dgm:cxn modelId="{0FBCC458-D766-4401-A8B3-8E2A4CE24756}" type="presParOf" srcId="{F863F199-0032-457F-8CC7-5FCC97CC3380}" destId="{D4EF9A93-BB31-4270-A7DD-45B75147B0E2}" srcOrd="3" destOrd="0" presId="urn:microsoft.com/office/officeart/2018/2/layout/IconVerticalSolidList"/>
    <dgm:cxn modelId="{93826BD5-8390-422F-8DE8-846EBEE1A65F}" type="presParOf" srcId="{4C2EB152-FA30-4BFC-B05F-FFAF6E02BC0C}" destId="{16E2CC0C-F61F-43D4-8DC4-A385CAE490A1}" srcOrd="3" destOrd="0" presId="urn:microsoft.com/office/officeart/2018/2/layout/IconVerticalSolidList"/>
    <dgm:cxn modelId="{6AFA4941-BA2B-41B5-AA49-6F0FA66CE17A}" type="presParOf" srcId="{4C2EB152-FA30-4BFC-B05F-FFAF6E02BC0C}" destId="{AD7C4E6F-2B46-48EA-B4BF-B6CE5CA3B815}" srcOrd="4" destOrd="0" presId="urn:microsoft.com/office/officeart/2018/2/layout/IconVerticalSolidList"/>
    <dgm:cxn modelId="{D443C67F-63BF-4C05-9700-582BA591D4D2}" type="presParOf" srcId="{AD7C4E6F-2B46-48EA-B4BF-B6CE5CA3B815}" destId="{2458127F-0C53-4523-976D-0AF85458EDA4}" srcOrd="0" destOrd="0" presId="urn:microsoft.com/office/officeart/2018/2/layout/IconVerticalSolidList"/>
    <dgm:cxn modelId="{7D3BBCBE-D2E3-4D0B-B7C7-B5A989C8053A}" type="presParOf" srcId="{AD7C4E6F-2B46-48EA-B4BF-B6CE5CA3B815}" destId="{339FA47A-5F4E-4356-8C17-44D3EF276B62}" srcOrd="1" destOrd="0" presId="urn:microsoft.com/office/officeart/2018/2/layout/IconVerticalSolidList"/>
    <dgm:cxn modelId="{1F5507E9-F611-4680-87C5-5C7EC031BFCE}" type="presParOf" srcId="{AD7C4E6F-2B46-48EA-B4BF-B6CE5CA3B815}" destId="{5FC5FEFF-3ADF-468F-A251-62CF6F3D2760}" srcOrd="2" destOrd="0" presId="urn:microsoft.com/office/officeart/2018/2/layout/IconVerticalSolidList"/>
    <dgm:cxn modelId="{01681BBC-2765-4485-8724-F4228B430453}" type="presParOf" srcId="{AD7C4E6F-2B46-48EA-B4BF-B6CE5CA3B815}" destId="{7690EA88-0D5F-49A9-B3B2-120DAACD06D9}" srcOrd="3" destOrd="0" presId="urn:microsoft.com/office/officeart/2018/2/layout/IconVerticalSolidList"/>
    <dgm:cxn modelId="{C11E7AED-CBA9-4DAE-89FD-538FB2566294}" type="presParOf" srcId="{4C2EB152-FA30-4BFC-B05F-FFAF6E02BC0C}" destId="{B3F08CF3-1C37-42EF-B2D7-D460F09D5CB8}" srcOrd="5" destOrd="0" presId="urn:microsoft.com/office/officeart/2018/2/layout/IconVerticalSolidList"/>
    <dgm:cxn modelId="{68268843-70A0-4006-B175-1BF0B479AF59}" type="presParOf" srcId="{4C2EB152-FA30-4BFC-B05F-FFAF6E02BC0C}" destId="{AA5D8027-4DE6-4947-B963-B5C501CAE63F}" srcOrd="6" destOrd="0" presId="urn:microsoft.com/office/officeart/2018/2/layout/IconVerticalSolidList"/>
    <dgm:cxn modelId="{AF256EE3-FAE0-4346-ABBE-1756F295B96A}" type="presParOf" srcId="{AA5D8027-4DE6-4947-B963-B5C501CAE63F}" destId="{38EA116B-D5EB-40BE-BAEB-04AD96D92471}" srcOrd="0" destOrd="0" presId="urn:microsoft.com/office/officeart/2018/2/layout/IconVerticalSolidList"/>
    <dgm:cxn modelId="{23AC9154-C2AF-4668-AAE4-8E4B1AF2D0F6}" type="presParOf" srcId="{AA5D8027-4DE6-4947-B963-B5C501CAE63F}" destId="{9E78F644-1E12-4E84-8DC9-9E0D8F5A0570}" srcOrd="1" destOrd="0" presId="urn:microsoft.com/office/officeart/2018/2/layout/IconVerticalSolidList"/>
    <dgm:cxn modelId="{C16773DB-726F-40F5-840B-883EC312E783}" type="presParOf" srcId="{AA5D8027-4DE6-4947-B963-B5C501CAE63F}" destId="{F796B522-DC59-4C36-9A8D-239886C11294}" srcOrd="2" destOrd="0" presId="urn:microsoft.com/office/officeart/2018/2/layout/IconVerticalSolidList"/>
    <dgm:cxn modelId="{30B8431A-0FFC-45A5-B832-645449E10EF7}" type="presParOf" srcId="{AA5D8027-4DE6-4947-B963-B5C501CAE63F}" destId="{A30443B5-F23F-43D9-AD17-21A1904F0442}" srcOrd="3" destOrd="0" presId="urn:microsoft.com/office/officeart/2018/2/layout/IconVerticalSolidList"/>
    <dgm:cxn modelId="{2D1FEBF0-290C-4770-A532-51C62750376B}" type="presParOf" srcId="{4C2EB152-FA30-4BFC-B05F-FFAF6E02BC0C}" destId="{EBAA048F-1C16-47E1-A5A9-1122BDA63C84}" srcOrd="7" destOrd="0" presId="urn:microsoft.com/office/officeart/2018/2/layout/IconVerticalSolidList"/>
    <dgm:cxn modelId="{63A806BD-735E-426B-AB5C-449CFD7C7D73}" type="presParOf" srcId="{4C2EB152-FA30-4BFC-B05F-FFAF6E02BC0C}" destId="{468FD2D5-1A0C-4C33-88F6-212FAD5EED33}" srcOrd="8" destOrd="0" presId="urn:microsoft.com/office/officeart/2018/2/layout/IconVerticalSolidList"/>
    <dgm:cxn modelId="{A84C5A0B-C8DD-481C-93D2-568E88E88803}" type="presParOf" srcId="{468FD2D5-1A0C-4C33-88F6-212FAD5EED33}" destId="{20177EDA-17DA-4081-9085-D4FDA0F184F4}" srcOrd="0" destOrd="0" presId="urn:microsoft.com/office/officeart/2018/2/layout/IconVerticalSolidList"/>
    <dgm:cxn modelId="{44BA93F6-AA28-48E6-B6C1-ADD5EA027773}" type="presParOf" srcId="{468FD2D5-1A0C-4C33-88F6-212FAD5EED33}" destId="{ECB895D1-D94B-4952-965D-9FCFEC8EDA32}" srcOrd="1" destOrd="0" presId="urn:microsoft.com/office/officeart/2018/2/layout/IconVerticalSolidList"/>
    <dgm:cxn modelId="{DDF89184-6B02-4AAC-8D7E-5D3D8DD3017C}" type="presParOf" srcId="{468FD2D5-1A0C-4C33-88F6-212FAD5EED33}" destId="{A895837D-83E5-44D0-9C43-6F3272EB5C78}" srcOrd="2" destOrd="0" presId="urn:microsoft.com/office/officeart/2018/2/layout/IconVerticalSolidList"/>
    <dgm:cxn modelId="{9B19C706-AC67-4D61-B37E-38B7AC0052D8}" type="presParOf" srcId="{468FD2D5-1A0C-4C33-88F6-212FAD5EED33}" destId="{46C586A3-6C0E-4008-83BF-E54771C79EAC}" srcOrd="3" destOrd="0" presId="urn:microsoft.com/office/officeart/2018/2/layout/IconVerticalSolidList"/>
    <dgm:cxn modelId="{1EAABD48-44D8-4973-B07D-368CAA805366}" type="presParOf" srcId="{4C2EB152-FA30-4BFC-B05F-FFAF6E02BC0C}" destId="{957957CA-0751-4B84-8F46-C3F41F7BA042}" srcOrd="9" destOrd="0" presId="urn:microsoft.com/office/officeart/2018/2/layout/IconVerticalSolidList"/>
    <dgm:cxn modelId="{0EA25255-764D-48B6-BF21-4E3E956D70A7}" type="presParOf" srcId="{4C2EB152-FA30-4BFC-B05F-FFAF6E02BC0C}" destId="{84708760-3538-4DEC-BB03-BC13C9E2DBD3}" srcOrd="10" destOrd="0" presId="urn:microsoft.com/office/officeart/2018/2/layout/IconVerticalSolidList"/>
    <dgm:cxn modelId="{13616500-F763-4B66-BDF5-00D6EA5FD067}" type="presParOf" srcId="{84708760-3538-4DEC-BB03-BC13C9E2DBD3}" destId="{00E2B25E-A86F-4174-9128-AC652617D67E}" srcOrd="0" destOrd="0" presId="urn:microsoft.com/office/officeart/2018/2/layout/IconVerticalSolidList"/>
    <dgm:cxn modelId="{9B379E96-867F-4E60-8931-4A8036B6670B}" type="presParOf" srcId="{84708760-3538-4DEC-BB03-BC13C9E2DBD3}" destId="{36EC35AE-FC77-47B4-97A6-C9A85DF79BF7}" srcOrd="1" destOrd="0" presId="urn:microsoft.com/office/officeart/2018/2/layout/IconVerticalSolidList"/>
    <dgm:cxn modelId="{2B6904B9-BA42-49F3-8C34-2CD94C4F7C18}" type="presParOf" srcId="{84708760-3538-4DEC-BB03-BC13C9E2DBD3}" destId="{ABD361FD-8198-4147-A9F7-7F06BF61D813}" srcOrd="2" destOrd="0" presId="urn:microsoft.com/office/officeart/2018/2/layout/IconVerticalSolidList"/>
    <dgm:cxn modelId="{DDD21A27-68FD-4205-A1D4-9DCEB2EF4C11}" type="presParOf" srcId="{84708760-3538-4DEC-BB03-BC13C9E2DBD3}" destId="{155FCBA9-968F-4B42-97D8-D1104982C0F9}" srcOrd="3" destOrd="0" presId="urn:microsoft.com/office/officeart/2018/2/layout/IconVerticalSolidList"/>
    <dgm:cxn modelId="{51EF134F-03D6-4BDE-89F2-611FFF3B7161}" type="presParOf" srcId="{4C2EB152-FA30-4BFC-B05F-FFAF6E02BC0C}" destId="{693CB2CE-9FF0-44F2-BBE7-507BA96FF44B}" srcOrd="11" destOrd="0" presId="urn:microsoft.com/office/officeart/2018/2/layout/IconVerticalSolidList"/>
    <dgm:cxn modelId="{FFE5A891-6B28-4599-9873-319FC4688827}" type="presParOf" srcId="{4C2EB152-FA30-4BFC-B05F-FFAF6E02BC0C}" destId="{0AD13A14-7FF8-4743-AB70-502AB1680298}" srcOrd="12" destOrd="0" presId="urn:microsoft.com/office/officeart/2018/2/layout/IconVerticalSolidList"/>
    <dgm:cxn modelId="{D5E8C88A-5245-4F27-9892-50A12287882E}" type="presParOf" srcId="{0AD13A14-7FF8-4743-AB70-502AB1680298}" destId="{3324F39C-3747-4283-8F1F-0695DBC4CFAA}" srcOrd="0" destOrd="0" presId="urn:microsoft.com/office/officeart/2018/2/layout/IconVerticalSolidList"/>
    <dgm:cxn modelId="{913B43BA-C01C-4CE9-BBB5-D0E99E01CF1D}" type="presParOf" srcId="{0AD13A14-7FF8-4743-AB70-502AB1680298}" destId="{9A432889-77BD-4076-9385-D9D2ABCC5CA2}" srcOrd="1" destOrd="0" presId="urn:microsoft.com/office/officeart/2018/2/layout/IconVerticalSolidList"/>
    <dgm:cxn modelId="{BCC39382-BD9A-4C2F-86B6-8B36D54123CB}" type="presParOf" srcId="{0AD13A14-7FF8-4743-AB70-502AB1680298}" destId="{BA4BC546-2C03-481E-A287-77669BD1D535}" srcOrd="2" destOrd="0" presId="urn:microsoft.com/office/officeart/2018/2/layout/IconVerticalSolidList"/>
    <dgm:cxn modelId="{F8B38036-F58D-49F3-A3C6-08B4A1F57D4F}" type="presParOf" srcId="{0AD13A14-7FF8-4743-AB70-502AB1680298}" destId="{98690289-B433-4A5E-ABCD-B294C671F464}" srcOrd="3" destOrd="0" presId="urn:microsoft.com/office/officeart/2018/2/layout/IconVerticalSolidList"/>
    <dgm:cxn modelId="{A327D5B0-A50E-4640-8F79-C6D436FE2074}" type="presParOf" srcId="{4C2EB152-FA30-4BFC-B05F-FFAF6E02BC0C}" destId="{3CD90393-94F0-4D54-849E-ADD7E14272A7}" srcOrd="13" destOrd="0" presId="urn:microsoft.com/office/officeart/2018/2/layout/IconVerticalSolidList"/>
    <dgm:cxn modelId="{AC33DE5E-19CE-4C6A-AC50-D1A0D039FDC1}" type="presParOf" srcId="{4C2EB152-FA30-4BFC-B05F-FFAF6E02BC0C}" destId="{C57DAA5A-C0D1-4ADE-B5C1-667AA5BF91E6}" srcOrd="14" destOrd="0" presId="urn:microsoft.com/office/officeart/2018/2/layout/IconVerticalSolidList"/>
    <dgm:cxn modelId="{19A8F4A9-E072-48A5-BD47-60958A401A6B}" type="presParOf" srcId="{C57DAA5A-C0D1-4ADE-B5C1-667AA5BF91E6}" destId="{F94413A6-9871-42AC-984C-A7E755C63C08}" srcOrd="0" destOrd="0" presId="urn:microsoft.com/office/officeart/2018/2/layout/IconVerticalSolidList"/>
    <dgm:cxn modelId="{BF46FC8B-0278-473D-80E1-A9CCE15464B7}" type="presParOf" srcId="{C57DAA5A-C0D1-4ADE-B5C1-667AA5BF91E6}" destId="{BB138C28-2924-4552-B203-05346F9F58FA}" srcOrd="1" destOrd="0" presId="urn:microsoft.com/office/officeart/2018/2/layout/IconVerticalSolidList"/>
    <dgm:cxn modelId="{3C8AC6E7-4D19-4088-A850-422A4D1AF169}" type="presParOf" srcId="{C57DAA5A-C0D1-4ADE-B5C1-667AA5BF91E6}" destId="{DDEE35B7-5DD5-491D-B53E-95AB6C8F569B}" srcOrd="2" destOrd="0" presId="urn:microsoft.com/office/officeart/2018/2/layout/IconVerticalSolidList"/>
    <dgm:cxn modelId="{B0CBACD3-9083-4524-8BF3-3D3D788605AF}" type="presParOf" srcId="{C57DAA5A-C0D1-4ADE-B5C1-667AA5BF91E6}" destId="{4F1D17E6-D80B-4693-83F2-86698CAFF811}" srcOrd="3" destOrd="0" presId="urn:microsoft.com/office/officeart/2018/2/layout/IconVerticalSolidList"/>
    <dgm:cxn modelId="{FB91DB5D-34C0-4582-A1F7-529802B1BDEF}" type="presParOf" srcId="{4C2EB152-FA30-4BFC-B05F-FFAF6E02BC0C}" destId="{F03A9160-1CD0-4DC8-9590-1B4BC05A443E}" srcOrd="15" destOrd="0" presId="urn:microsoft.com/office/officeart/2018/2/layout/IconVerticalSolidList"/>
    <dgm:cxn modelId="{ED54F25C-6EB4-47C4-87F7-2E3B7066216E}" type="presParOf" srcId="{4C2EB152-FA30-4BFC-B05F-FFAF6E02BC0C}" destId="{D6C94EF4-4F5D-4F97-BF82-0A9E263F4E1D}" srcOrd="16" destOrd="0" presId="urn:microsoft.com/office/officeart/2018/2/layout/IconVerticalSolidList"/>
    <dgm:cxn modelId="{BB74F6FF-37D3-4695-AE57-4261E4647F33}" type="presParOf" srcId="{D6C94EF4-4F5D-4F97-BF82-0A9E263F4E1D}" destId="{946FFEED-84AA-47F1-BC12-2F9DB9F3F010}" srcOrd="0" destOrd="0" presId="urn:microsoft.com/office/officeart/2018/2/layout/IconVerticalSolidList"/>
    <dgm:cxn modelId="{EDCC3D52-3FD4-40CB-A253-149654980864}" type="presParOf" srcId="{D6C94EF4-4F5D-4F97-BF82-0A9E263F4E1D}" destId="{02B34E2E-6B78-47DA-9BCD-7E520A83A5C5}" srcOrd="1" destOrd="0" presId="urn:microsoft.com/office/officeart/2018/2/layout/IconVerticalSolidList"/>
    <dgm:cxn modelId="{88074466-FA6E-413E-9798-8466386B3403}" type="presParOf" srcId="{D6C94EF4-4F5D-4F97-BF82-0A9E263F4E1D}" destId="{1DBA0159-4926-4A9C-B9B5-FB05A450F338}" srcOrd="2" destOrd="0" presId="urn:microsoft.com/office/officeart/2018/2/layout/IconVerticalSolidList"/>
    <dgm:cxn modelId="{D4B4D13E-C22F-48BD-9A5A-C12505592F8E}" type="presParOf" srcId="{D6C94EF4-4F5D-4F97-BF82-0A9E263F4E1D}" destId="{0871F7CD-91B6-4197-84C6-9C9571152D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11AB6-6E42-48CA-AE6B-15F3E551D8D1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B72C8-D1ED-451B-979E-FCF9BC8F10F6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EB9D9-AD4A-4781-8E34-4D07BD7EB958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Who are our care-experienced learners?  Care Leaver , Care-Experienced</a:t>
          </a:r>
          <a:r>
            <a:rPr lang="en-US" sz="2000" kern="1200" dirty="0">
              <a:latin typeface="Sagona ExtraLight" panose="02020404030301010803"/>
            </a:rPr>
            <a:t>?</a:t>
          </a:r>
          <a:r>
            <a:rPr lang="en-US" sz="2000" kern="1200" dirty="0"/>
            <a:t> </a:t>
          </a:r>
          <a:r>
            <a:rPr lang="en-US" sz="2000" kern="1200" dirty="0">
              <a:latin typeface="Sagona ExtraLight" panose="02020404030301010803"/>
            </a:rPr>
            <a:t>Both</a:t>
          </a:r>
          <a:r>
            <a:rPr lang="en-US" sz="2000" kern="1200" dirty="0"/>
            <a:t>?</a:t>
          </a:r>
        </a:p>
      </dsp:txBody>
      <dsp:txXfrm>
        <a:off x="1270834" y="2170"/>
        <a:ext cx="4635346" cy="1100289"/>
      </dsp:txXfrm>
    </dsp:sp>
    <dsp:sp modelId="{32A51474-22AA-4B2F-8579-E588D049572D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B4448-B310-4177-8A8B-4C3C881AEB84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3141E-62A6-416F-8F7C-4AF7894CD053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Sagona ExtraLight" panose="02020404030301010803"/>
            </a:rPr>
            <a:t>Why does this matter</a:t>
          </a:r>
          <a:r>
            <a:rPr lang="en-US" sz="2000" kern="1200" dirty="0"/>
            <a:t>?</a:t>
          </a:r>
        </a:p>
      </dsp:txBody>
      <dsp:txXfrm>
        <a:off x="1270834" y="1377533"/>
        <a:ext cx="4635346" cy="1100289"/>
      </dsp:txXfrm>
    </dsp:sp>
    <dsp:sp modelId="{9978A1A5-28FA-467B-AF15-69782932B91E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FF540-C0A7-43A7-84DA-8BE52806CFA3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88A04-5B9B-48A3-9325-FDAB37115947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Sagona ExtraLight" panose="02020404030301010803"/>
            </a:rPr>
            <a:t>Who are the HUB and what do we do</a:t>
          </a:r>
          <a:r>
            <a:rPr lang="en-US" sz="2000" kern="1200" dirty="0"/>
            <a:t>?</a:t>
          </a:r>
        </a:p>
      </dsp:txBody>
      <dsp:txXfrm>
        <a:off x="1270834" y="2752895"/>
        <a:ext cx="4635346" cy="1100289"/>
      </dsp:txXfrm>
    </dsp:sp>
    <dsp:sp modelId="{8B57A2C6-C120-4617-AD6F-892A963468D2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EA62C-493D-4595-B3C9-7629B223FAA6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A29B1-FE4B-413B-8633-49E7BED24F98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"The sum is greater than the whole of its parts" - why partnership matters?</a:t>
          </a:r>
          <a:r>
            <a:rPr lang="en-US" sz="2000" kern="1200" dirty="0">
              <a:latin typeface="Sagona ExtraLight" panose="02020404030301010803"/>
            </a:rPr>
            <a:t> Sam's story</a:t>
          </a:r>
          <a:r>
            <a:rPr lang="en-US" sz="2000" kern="1200" dirty="0"/>
            <a:t> through a conversation with Catherine.</a:t>
          </a:r>
        </a:p>
      </dsp:txBody>
      <dsp:txXfrm>
        <a:off x="1270834" y="4128257"/>
        <a:ext cx="4635346" cy="1100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178B-6254-4F97-909C-DBD32C31AD9E}">
      <dsp:nvSpPr>
        <dsp:cNvPr id="0" name=""/>
        <dsp:cNvSpPr/>
      </dsp:nvSpPr>
      <dsp:spPr>
        <a:xfrm>
          <a:off x="0" y="161270"/>
          <a:ext cx="5906181" cy="6690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Poor educational performance  of children in the care-system is not a new phenomenon</a:t>
          </a:r>
        </a:p>
      </dsp:txBody>
      <dsp:txXfrm>
        <a:off x="32662" y="193932"/>
        <a:ext cx="5840857" cy="603752"/>
      </dsp:txXfrm>
    </dsp:sp>
    <dsp:sp modelId="{87F5E942-86A5-4F8F-8D69-296248DCF396}">
      <dsp:nvSpPr>
        <dsp:cNvPr id="0" name=""/>
        <dsp:cNvSpPr/>
      </dsp:nvSpPr>
      <dsp:spPr>
        <a:xfrm>
          <a:off x="0" y="867787"/>
          <a:ext cx="5906181" cy="669076"/>
        </a:xfrm>
        <a:prstGeom prst="roundRect">
          <a:avLst/>
        </a:prstGeom>
        <a:solidFill>
          <a:schemeClr val="accent2">
            <a:hueOff val="186865"/>
            <a:satOff val="-8394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Children in  care,  experience extraordinary educational disadvantage</a:t>
          </a:r>
        </a:p>
      </dsp:txBody>
      <dsp:txXfrm>
        <a:off x="32662" y="900449"/>
        <a:ext cx="5840857" cy="603752"/>
      </dsp:txXfrm>
    </dsp:sp>
    <dsp:sp modelId="{A0A615DC-12E1-412A-B142-1B9D70A98A19}">
      <dsp:nvSpPr>
        <dsp:cNvPr id="0" name=""/>
        <dsp:cNvSpPr/>
      </dsp:nvSpPr>
      <dsp:spPr>
        <a:xfrm>
          <a:off x="0" y="1574304"/>
          <a:ext cx="5906181" cy="669076"/>
        </a:xfrm>
        <a:prstGeom prst="roundRect">
          <a:avLst/>
        </a:prstGeom>
        <a:solidFill>
          <a:schemeClr val="accent2">
            <a:hueOff val="373730"/>
            <a:satOff val="-16788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Doing well at school is unquestionably a key factor in maximizing children's life chances</a:t>
          </a:r>
        </a:p>
      </dsp:txBody>
      <dsp:txXfrm>
        <a:off x="32662" y="1606966"/>
        <a:ext cx="5840857" cy="603752"/>
      </dsp:txXfrm>
    </dsp:sp>
    <dsp:sp modelId="{6CD87469-0FAC-4DE0-8FF8-3C5FED174A9F}">
      <dsp:nvSpPr>
        <dsp:cNvPr id="0" name=""/>
        <dsp:cNvSpPr/>
      </dsp:nvSpPr>
      <dsp:spPr>
        <a:xfrm>
          <a:off x="0" y="2280820"/>
          <a:ext cx="5906181" cy="669076"/>
        </a:xfrm>
        <a:prstGeom prst="roundRect">
          <a:avLst/>
        </a:prstGeom>
        <a:solidFill>
          <a:schemeClr val="accent2">
            <a:hueOff val="560596"/>
            <a:satOff val="-25182"/>
            <a:lumOff val="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Educational attainment is strongly linked to health and economic outcomes, such that, the disadvantage faced by CEYP in receiving a disrupted education can profoundly shape their adults lives. (SFC 2020)</a:t>
          </a:r>
        </a:p>
      </dsp:txBody>
      <dsp:txXfrm>
        <a:off x="32662" y="2313482"/>
        <a:ext cx="5840857" cy="603752"/>
      </dsp:txXfrm>
    </dsp:sp>
    <dsp:sp modelId="{BADDC4CF-6FA5-496D-9400-DBB1D0C54176}">
      <dsp:nvSpPr>
        <dsp:cNvPr id="0" name=""/>
        <dsp:cNvSpPr/>
      </dsp:nvSpPr>
      <dsp:spPr>
        <a:xfrm>
          <a:off x="0" y="2987337"/>
          <a:ext cx="5906181" cy="669076"/>
        </a:xfrm>
        <a:prstGeom prst="roundRect">
          <a:avLst/>
        </a:prstGeom>
        <a:solidFill>
          <a:schemeClr val="accent2">
            <a:hueOff val="747461"/>
            <a:satOff val="-33577"/>
            <a:lumOff val="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Many young people come into care with a history of educational difficulties.</a:t>
          </a:r>
        </a:p>
      </dsp:txBody>
      <dsp:txXfrm>
        <a:off x="32662" y="3019999"/>
        <a:ext cx="5840857" cy="603752"/>
      </dsp:txXfrm>
    </dsp:sp>
    <dsp:sp modelId="{B61146C7-3C19-403A-B0AF-7D8741450D88}">
      <dsp:nvSpPr>
        <dsp:cNvPr id="0" name=""/>
        <dsp:cNvSpPr/>
      </dsp:nvSpPr>
      <dsp:spPr>
        <a:xfrm>
          <a:off x="0" y="3693853"/>
          <a:ext cx="5906181" cy="669076"/>
        </a:xfrm>
        <a:prstGeom prst="roundRect">
          <a:avLst/>
        </a:prstGeom>
        <a:solidFill>
          <a:schemeClr val="accent2">
            <a:hueOff val="934326"/>
            <a:satOff val="-41971"/>
            <a:lumOff val="5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Their pre-care experience will mean they are always playing catch up with their peers</a:t>
          </a:r>
        </a:p>
      </dsp:txBody>
      <dsp:txXfrm>
        <a:off x="32662" y="3726515"/>
        <a:ext cx="5840857" cy="603752"/>
      </dsp:txXfrm>
    </dsp:sp>
    <dsp:sp modelId="{5B045934-503E-41C2-947F-1B09238F4BE2}">
      <dsp:nvSpPr>
        <dsp:cNvPr id="0" name=""/>
        <dsp:cNvSpPr/>
      </dsp:nvSpPr>
      <dsp:spPr>
        <a:xfrm>
          <a:off x="0" y="4400370"/>
          <a:ext cx="5906181" cy="669076"/>
        </a:xfrm>
        <a:prstGeom prst="roundRect">
          <a:avLst/>
        </a:prstGeom>
        <a:solidFill>
          <a:schemeClr val="accent2">
            <a:hueOff val="1121191"/>
            <a:satOff val="-50365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The Promise</a:t>
          </a:r>
        </a:p>
      </dsp:txBody>
      <dsp:txXfrm>
        <a:off x="32662" y="4433032"/>
        <a:ext cx="5840857" cy="603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E337-16C6-4291-ACFC-51941A8F3301}">
      <dsp:nvSpPr>
        <dsp:cNvPr id="0" name=""/>
        <dsp:cNvSpPr/>
      </dsp:nvSpPr>
      <dsp:spPr>
        <a:xfrm>
          <a:off x="0" y="3125"/>
          <a:ext cx="4602973" cy="499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F9735-5F73-4634-A952-9FCE9A61B059}">
      <dsp:nvSpPr>
        <dsp:cNvPr id="0" name=""/>
        <dsp:cNvSpPr/>
      </dsp:nvSpPr>
      <dsp:spPr>
        <a:xfrm>
          <a:off x="151004" y="115442"/>
          <a:ext cx="274822" cy="2745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6020F-0B5C-4594-B662-594AC3944B54}">
      <dsp:nvSpPr>
        <dsp:cNvPr id="0" name=""/>
        <dsp:cNvSpPr/>
      </dsp:nvSpPr>
      <dsp:spPr>
        <a:xfrm>
          <a:off x="576831" y="3125"/>
          <a:ext cx="4008669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Work to ensure that support for care - experienced people is appropriate available and accessible</a:t>
          </a:r>
        </a:p>
      </dsp:txBody>
      <dsp:txXfrm>
        <a:off x="576831" y="3125"/>
        <a:ext cx="4008669" cy="530388"/>
      </dsp:txXfrm>
    </dsp:sp>
    <dsp:sp modelId="{9595F86C-F4E3-480C-94B8-74824232DAE6}">
      <dsp:nvSpPr>
        <dsp:cNvPr id="0" name=""/>
        <dsp:cNvSpPr/>
      </dsp:nvSpPr>
      <dsp:spPr>
        <a:xfrm>
          <a:off x="0" y="666110"/>
          <a:ext cx="4602973" cy="499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C6FEF-FC1A-4C11-88D9-51D773CFF867}">
      <dsp:nvSpPr>
        <dsp:cNvPr id="0" name=""/>
        <dsp:cNvSpPr/>
      </dsp:nvSpPr>
      <dsp:spPr>
        <a:xfrm>
          <a:off x="151004" y="778428"/>
          <a:ext cx="274822" cy="2745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22C9-AB1F-486E-82CF-E0B132222E22}">
      <dsp:nvSpPr>
        <dsp:cNvPr id="0" name=""/>
        <dsp:cNvSpPr/>
      </dsp:nvSpPr>
      <dsp:spPr>
        <a:xfrm>
          <a:off x="576831" y="666110"/>
          <a:ext cx="4008669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Create connections between the Hub for SUCCESS, local authority </a:t>
          </a:r>
          <a:r>
            <a:rPr lang="en-GB" sz="1400" kern="1200">
              <a:latin typeface="Corbel" panose="020B0503020204020204"/>
            </a:rPr>
            <a:t>services and</a:t>
          </a:r>
          <a:r>
            <a:rPr lang="en-GB" sz="1400" kern="1200"/>
            <a:t> third </a:t>
          </a:r>
          <a:r>
            <a:rPr lang="en-GB" sz="1400" kern="1200">
              <a:latin typeface="Corbel" panose="020B0503020204020204"/>
            </a:rPr>
            <a:t>sector bodies</a:t>
          </a:r>
          <a:endParaRPr lang="en-GB" sz="1400" kern="1200"/>
        </a:p>
      </dsp:txBody>
      <dsp:txXfrm>
        <a:off x="576831" y="666110"/>
        <a:ext cx="4008669" cy="530388"/>
      </dsp:txXfrm>
    </dsp:sp>
    <dsp:sp modelId="{7C2C8A03-6631-4A0F-BD50-09801D91788F}">
      <dsp:nvSpPr>
        <dsp:cNvPr id="0" name=""/>
        <dsp:cNvSpPr/>
      </dsp:nvSpPr>
      <dsp:spPr>
        <a:xfrm>
          <a:off x="0" y="1329095"/>
          <a:ext cx="4602973" cy="499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102BD-B5BE-4B32-A23A-854BB4784022}">
      <dsp:nvSpPr>
        <dsp:cNvPr id="0" name=""/>
        <dsp:cNvSpPr/>
      </dsp:nvSpPr>
      <dsp:spPr>
        <a:xfrm>
          <a:off x="151004" y="1441413"/>
          <a:ext cx="274822" cy="2745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9A93-BB31-4270-A7DD-45B75147B0E2}">
      <dsp:nvSpPr>
        <dsp:cNvPr id="0" name=""/>
        <dsp:cNvSpPr/>
      </dsp:nvSpPr>
      <dsp:spPr>
        <a:xfrm>
          <a:off x="576831" y="1329095"/>
          <a:ext cx="4008669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Challenge educational inequalities</a:t>
          </a:r>
        </a:p>
      </dsp:txBody>
      <dsp:txXfrm>
        <a:off x="576831" y="1329095"/>
        <a:ext cx="4008669" cy="530388"/>
      </dsp:txXfrm>
    </dsp:sp>
    <dsp:sp modelId="{2458127F-0C53-4523-976D-0AF85458EDA4}">
      <dsp:nvSpPr>
        <dsp:cNvPr id="0" name=""/>
        <dsp:cNvSpPr/>
      </dsp:nvSpPr>
      <dsp:spPr>
        <a:xfrm>
          <a:off x="0" y="1992081"/>
          <a:ext cx="4602973" cy="499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FA47A-5F4E-4356-8C17-44D3EF276B62}">
      <dsp:nvSpPr>
        <dsp:cNvPr id="0" name=""/>
        <dsp:cNvSpPr/>
      </dsp:nvSpPr>
      <dsp:spPr>
        <a:xfrm>
          <a:off x="151004" y="2104398"/>
          <a:ext cx="274822" cy="2745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0EA88-0D5F-49A9-B3B2-120DAACD06D9}">
      <dsp:nvSpPr>
        <dsp:cNvPr id="0" name=""/>
        <dsp:cNvSpPr/>
      </dsp:nvSpPr>
      <dsp:spPr>
        <a:xfrm>
          <a:off x="576831" y="1992081"/>
          <a:ext cx="4008669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orbel" panose="020B0503020204020204"/>
            </a:rPr>
            <a:t>Work in partnership to support learners</a:t>
          </a:r>
          <a:endParaRPr lang="en-GB" sz="1400" kern="1200"/>
        </a:p>
      </dsp:txBody>
      <dsp:txXfrm>
        <a:off x="576831" y="1992081"/>
        <a:ext cx="4008669" cy="530388"/>
      </dsp:txXfrm>
    </dsp:sp>
    <dsp:sp modelId="{38EA116B-D5EB-40BE-BAEB-04AD96D92471}">
      <dsp:nvSpPr>
        <dsp:cNvPr id="0" name=""/>
        <dsp:cNvSpPr/>
      </dsp:nvSpPr>
      <dsp:spPr>
        <a:xfrm>
          <a:off x="0" y="2655066"/>
          <a:ext cx="4602973" cy="499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8F644-1E12-4E84-8DC9-9E0D8F5A0570}">
      <dsp:nvSpPr>
        <dsp:cNvPr id="0" name=""/>
        <dsp:cNvSpPr/>
      </dsp:nvSpPr>
      <dsp:spPr>
        <a:xfrm>
          <a:off x="151004" y="2767383"/>
          <a:ext cx="274822" cy="2745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443B5-F23F-43D9-AD17-21A1904F0442}">
      <dsp:nvSpPr>
        <dsp:cNvPr id="0" name=""/>
        <dsp:cNvSpPr/>
      </dsp:nvSpPr>
      <dsp:spPr>
        <a:xfrm>
          <a:off x="576831" y="2655066"/>
          <a:ext cx="4008669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Lead and develop the HUB partnership and activities </a:t>
          </a:r>
        </a:p>
      </dsp:txBody>
      <dsp:txXfrm>
        <a:off x="576831" y="2655066"/>
        <a:ext cx="4008669" cy="530388"/>
      </dsp:txXfrm>
    </dsp:sp>
    <dsp:sp modelId="{20177EDA-17DA-4081-9085-D4FDA0F184F4}">
      <dsp:nvSpPr>
        <dsp:cNvPr id="0" name=""/>
        <dsp:cNvSpPr/>
      </dsp:nvSpPr>
      <dsp:spPr>
        <a:xfrm>
          <a:off x="0" y="3318051"/>
          <a:ext cx="4602973" cy="4991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895D1-D94B-4952-965D-9FCFEC8EDA32}">
      <dsp:nvSpPr>
        <dsp:cNvPr id="0" name=""/>
        <dsp:cNvSpPr/>
      </dsp:nvSpPr>
      <dsp:spPr>
        <a:xfrm>
          <a:off x="151004" y="3430368"/>
          <a:ext cx="274822" cy="27455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86A3-6C0E-4008-83BF-E54771C79EAC}">
      <dsp:nvSpPr>
        <dsp:cNvPr id="0" name=""/>
        <dsp:cNvSpPr/>
      </dsp:nvSpPr>
      <dsp:spPr>
        <a:xfrm>
          <a:off x="576831" y="3318051"/>
          <a:ext cx="4008669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Corbel" panose="020B0503020204020204"/>
            </a:rPr>
            <a:t>Work together to Keep The Promise</a:t>
          </a:r>
        </a:p>
      </dsp:txBody>
      <dsp:txXfrm>
        <a:off x="576831" y="3318051"/>
        <a:ext cx="4008669" cy="530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E337-16C6-4291-ACFC-51941A8F3301}">
      <dsp:nvSpPr>
        <dsp:cNvPr id="0" name=""/>
        <dsp:cNvSpPr/>
      </dsp:nvSpPr>
      <dsp:spPr>
        <a:xfrm>
          <a:off x="0" y="3125"/>
          <a:ext cx="4670209" cy="339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F9735-5F73-4634-A952-9FCE9A61B059}">
      <dsp:nvSpPr>
        <dsp:cNvPr id="0" name=""/>
        <dsp:cNvSpPr/>
      </dsp:nvSpPr>
      <dsp:spPr>
        <a:xfrm>
          <a:off x="102683" y="79501"/>
          <a:ext cx="186879" cy="1866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6020F-0B5C-4594-B662-594AC3944B54}">
      <dsp:nvSpPr>
        <dsp:cNvPr id="0" name=""/>
        <dsp:cNvSpPr/>
      </dsp:nvSpPr>
      <dsp:spPr>
        <a:xfrm>
          <a:off x="392245" y="3125"/>
          <a:ext cx="4172643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Individual advice about choosing the right course/pathway open to any age group including those over 26</a:t>
          </a:r>
          <a:endParaRPr lang="en-US" sz="1400" kern="1200"/>
        </a:p>
      </dsp:txBody>
      <dsp:txXfrm>
        <a:off x="392245" y="3125"/>
        <a:ext cx="4172643" cy="530388"/>
      </dsp:txXfrm>
    </dsp:sp>
    <dsp:sp modelId="{9595F86C-F4E3-480C-94B8-74824232DAE6}">
      <dsp:nvSpPr>
        <dsp:cNvPr id="0" name=""/>
        <dsp:cNvSpPr/>
      </dsp:nvSpPr>
      <dsp:spPr>
        <a:xfrm>
          <a:off x="0" y="666110"/>
          <a:ext cx="4670209" cy="339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C6FEF-FC1A-4C11-88D9-51D773CFF867}">
      <dsp:nvSpPr>
        <dsp:cNvPr id="0" name=""/>
        <dsp:cNvSpPr/>
      </dsp:nvSpPr>
      <dsp:spPr>
        <a:xfrm>
          <a:off x="102683" y="742486"/>
          <a:ext cx="186879" cy="1866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22C9-AB1F-486E-82CF-E0B132222E22}">
      <dsp:nvSpPr>
        <dsp:cNvPr id="0" name=""/>
        <dsp:cNvSpPr/>
      </dsp:nvSpPr>
      <dsp:spPr>
        <a:xfrm>
          <a:off x="392245" y="666110"/>
          <a:ext cx="4172643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Advice and information about financial support</a:t>
          </a:r>
          <a:endParaRPr lang="en-US" sz="1400" kern="1200"/>
        </a:p>
      </dsp:txBody>
      <dsp:txXfrm>
        <a:off x="392245" y="666110"/>
        <a:ext cx="4172643" cy="530388"/>
      </dsp:txXfrm>
    </dsp:sp>
    <dsp:sp modelId="{7C2C8A03-6631-4A0F-BD50-09801D91788F}">
      <dsp:nvSpPr>
        <dsp:cNvPr id="0" name=""/>
        <dsp:cNvSpPr/>
      </dsp:nvSpPr>
      <dsp:spPr>
        <a:xfrm>
          <a:off x="0" y="1329095"/>
          <a:ext cx="4670209" cy="339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102BD-B5BE-4B32-A23A-854BB4784022}">
      <dsp:nvSpPr>
        <dsp:cNvPr id="0" name=""/>
        <dsp:cNvSpPr/>
      </dsp:nvSpPr>
      <dsp:spPr>
        <a:xfrm>
          <a:off x="102683" y="1405471"/>
          <a:ext cx="186879" cy="18669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9A93-BB31-4270-A7DD-45B75147B0E2}">
      <dsp:nvSpPr>
        <dsp:cNvPr id="0" name=""/>
        <dsp:cNvSpPr/>
      </dsp:nvSpPr>
      <dsp:spPr>
        <a:xfrm>
          <a:off x="392245" y="1329095"/>
          <a:ext cx="4172643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One to one meetings – drop out as well as drop in</a:t>
          </a:r>
          <a:endParaRPr lang="en-US" sz="1400" kern="1200"/>
        </a:p>
      </dsp:txBody>
      <dsp:txXfrm>
        <a:off x="392245" y="1329095"/>
        <a:ext cx="4172643" cy="530388"/>
      </dsp:txXfrm>
    </dsp:sp>
    <dsp:sp modelId="{2458127F-0C53-4523-976D-0AF85458EDA4}">
      <dsp:nvSpPr>
        <dsp:cNvPr id="0" name=""/>
        <dsp:cNvSpPr/>
      </dsp:nvSpPr>
      <dsp:spPr>
        <a:xfrm>
          <a:off x="0" y="1992080"/>
          <a:ext cx="4670209" cy="339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FA47A-5F4E-4356-8C17-44D3EF276B62}">
      <dsp:nvSpPr>
        <dsp:cNvPr id="0" name=""/>
        <dsp:cNvSpPr/>
      </dsp:nvSpPr>
      <dsp:spPr>
        <a:xfrm>
          <a:off x="102683" y="2068456"/>
          <a:ext cx="186879" cy="18669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0EA88-0D5F-49A9-B3B2-120DAACD06D9}">
      <dsp:nvSpPr>
        <dsp:cNvPr id="0" name=""/>
        <dsp:cNvSpPr/>
      </dsp:nvSpPr>
      <dsp:spPr>
        <a:xfrm>
          <a:off x="392245" y="1992080"/>
          <a:ext cx="4172643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Links into all the partner colleges and universities</a:t>
          </a:r>
          <a:endParaRPr lang="en-US" sz="1400" kern="1200"/>
        </a:p>
      </dsp:txBody>
      <dsp:txXfrm>
        <a:off x="392245" y="1992080"/>
        <a:ext cx="4172643" cy="530388"/>
      </dsp:txXfrm>
    </dsp:sp>
    <dsp:sp modelId="{38EA116B-D5EB-40BE-BAEB-04AD96D92471}">
      <dsp:nvSpPr>
        <dsp:cNvPr id="0" name=""/>
        <dsp:cNvSpPr/>
      </dsp:nvSpPr>
      <dsp:spPr>
        <a:xfrm>
          <a:off x="0" y="2655065"/>
          <a:ext cx="4670209" cy="339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8F644-1E12-4E84-8DC9-9E0D8F5A0570}">
      <dsp:nvSpPr>
        <dsp:cNvPr id="0" name=""/>
        <dsp:cNvSpPr/>
      </dsp:nvSpPr>
      <dsp:spPr>
        <a:xfrm>
          <a:off x="102683" y="2731441"/>
          <a:ext cx="186879" cy="18669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443B5-F23F-43D9-AD17-21A1904F0442}">
      <dsp:nvSpPr>
        <dsp:cNvPr id="0" name=""/>
        <dsp:cNvSpPr/>
      </dsp:nvSpPr>
      <dsp:spPr>
        <a:xfrm>
          <a:off x="392245" y="2655065"/>
          <a:ext cx="4172643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Links directly with the Through Care After Care Team</a:t>
          </a:r>
          <a:endParaRPr lang="en-US" sz="1400" kern="1200"/>
        </a:p>
      </dsp:txBody>
      <dsp:txXfrm>
        <a:off x="392245" y="2655065"/>
        <a:ext cx="4172643" cy="530388"/>
      </dsp:txXfrm>
    </dsp:sp>
    <dsp:sp modelId="{20177EDA-17DA-4081-9085-D4FDA0F184F4}">
      <dsp:nvSpPr>
        <dsp:cNvPr id="0" name=""/>
        <dsp:cNvSpPr/>
      </dsp:nvSpPr>
      <dsp:spPr>
        <a:xfrm>
          <a:off x="0" y="3318050"/>
          <a:ext cx="4670209" cy="3394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895D1-D94B-4952-965D-9FCFEC8EDA32}">
      <dsp:nvSpPr>
        <dsp:cNvPr id="0" name=""/>
        <dsp:cNvSpPr/>
      </dsp:nvSpPr>
      <dsp:spPr>
        <a:xfrm>
          <a:off x="102683" y="3394426"/>
          <a:ext cx="186879" cy="18669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86A3-6C0E-4008-83BF-E54771C79EAC}">
      <dsp:nvSpPr>
        <dsp:cNvPr id="0" name=""/>
        <dsp:cNvSpPr/>
      </dsp:nvSpPr>
      <dsp:spPr>
        <a:xfrm>
          <a:off x="392245" y="3318050"/>
          <a:ext cx="4172643" cy="530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33" tIns="56133" rIns="56133" bIns="5613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Corbel" panose="020B0503020204020204"/>
            </a:rPr>
            <a:t>Coaching approach</a:t>
          </a:r>
        </a:p>
      </dsp:txBody>
      <dsp:txXfrm>
        <a:off x="392245" y="3318050"/>
        <a:ext cx="4172643" cy="530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5F86C-F4E3-480C-94B8-74824232DAE6}">
      <dsp:nvSpPr>
        <dsp:cNvPr id="0" name=""/>
        <dsp:cNvSpPr/>
      </dsp:nvSpPr>
      <dsp:spPr>
        <a:xfrm>
          <a:off x="0" y="4361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C6FEF-FC1A-4C11-88D9-51D773CFF867}">
      <dsp:nvSpPr>
        <dsp:cNvPr id="0" name=""/>
        <dsp:cNvSpPr/>
      </dsp:nvSpPr>
      <dsp:spPr>
        <a:xfrm>
          <a:off x="89183" y="70695"/>
          <a:ext cx="162309" cy="16215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822C9-AB1F-486E-82CF-E0B132222E22}">
      <dsp:nvSpPr>
        <dsp:cNvPr id="0" name=""/>
        <dsp:cNvSpPr/>
      </dsp:nvSpPr>
      <dsp:spPr>
        <a:xfrm>
          <a:off x="340676" y="4361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orbel" panose="020B0503020204020204"/>
            </a:rPr>
            <a:t>Taken into care- parental neglect – care-experience spanning over 15 years. Left school with no qualifications</a:t>
          </a:r>
          <a:endParaRPr lang="en-US" sz="1400" kern="1200" dirty="0"/>
        </a:p>
      </dsp:txBody>
      <dsp:txXfrm>
        <a:off x="340676" y="4361"/>
        <a:ext cx="6050225" cy="405378"/>
      </dsp:txXfrm>
    </dsp:sp>
    <dsp:sp modelId="{7C2C8A03-6631-4A0F-BD50-09801D91788F}">
      <dsp:nvSpPr>
        <dsp:cNvPr id="0" name=""/>
        <dsp:cNvSpPr/>
      </dsp:nvSpPr>
      <dsp:spPr>
        <a:xfrm>
          <a:off x="0" y="511084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102BD-B5BE-4B32-A23A-854BB4784022}">
      <dsp:nvSpPr>
        <dsp:cNvPr id="0" name=""/>
        <dsp:cNvSpPr/>
      </dsp:nvSpPr>
      <dsp:spPr>
        <a:xfrm>
          <a:off x="89183" y="577419"/>
          <a:ext cx="162309" cy="16215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9A93-BB31-4270-A7DD-45B75147B0E2}">
      <dsp:nvSpPr>
        <dsp:cNvPr id="0" name=""/>
        <dsp:cNvSpPr/>
      </dsp:nvSpPr>
      <dsp:spPr>
        <a:xfrm>
          <a:off x="340676" y="511084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orbel" panose="020B0503020204020204"/>
            </a:rPr>
            <a:t>Spent time in secure care and young offenders</a:t>
          </a:r>
          <a:endParaRPr lang="en-GB" sz="1400" kern="1200" dirty="0"/>
        </a:p>
      </dsp:txBody>
      <dsp:txXfrm>
        <a:off x="340676" y="511084"/>
        <a:ext cx="6050225" cy="405378"/>
      </dsp:txXfrm>
    </dsp:sp>
    <dsp:sp modelId="{2458127F-0C53-4523-976D-0AF85458EDA4}">
      <dsp:nvSpPr>
        <dsp:cNvPr id="0" name=""/>
        <dsp:cNvSpPr/>
      </dsp:nvSpPr>
      <dsp:spPr>
        <a:xfrm>
          <a:off x="0" y="1017807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FA47A-5F4E-4356-8C17-44D3EF276B62}">
      <dsp:nvSpPr>
        <dsp:cNvPr id="0" name=""/>
        <dsp:cNvSpPr/>
      </dsp:nvSpPr>
      <dsp:spPr>
        <a:xfrm>
          <a:off x="89183" y="1084142"/>
          <a:ext cx="162309" cy="16215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0EA88-0D5F-49A9-B3B2-120DAACD06D9}">
      <dsp:nvSpPr>
        <dsp:cNvPr id="0" name=""/>
        <dsp:cNvSpPr/>
      </dsp:nvSpPr>
      <dsp:spPr>
        <a:xfrm>
          <a:off x="340676" y="1017807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orbel" panose="020B0503020204020204"/>
            </a:rPr>
            <a:t>Attended duty appointment TCAC – referred to HUB</a:t>
          </a:r>
          <a:endParaRPr lang="en-GB" sz="1400" kern="1200" dirty="0"/>
        </a:p>
      </dsp:txBody>
      <dsp:txXfrm>
        <a:off x="340676" y="1017807"/>
        <a:ext cx="6050225" cy="405378"/>
      </dsp:txXfrm>
    </dsp:sp>
    <dsp:sp modelId="{38EA116B-D5EB-40BE-BAEB-04AD96D92471}">
      <dsp:nvSpPr>
        <dsp:cNvPr id="0" name=""/>
        <dsp:cNvSpPr/>
      </dsp:nvSpPr>
      <dsp:spPr>
        <a:xfrm>
          <a:off x="0" y="1524530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8F644-1E12-4E84-8DC9-9E0D8F5A0570}">
      <dsp:nvSpPr>
        <dsp:cNvPr id="0" name=""/>
        <dsp:cNvSpPr/>
      </dsp:nvSpPr>
      <dsp:spPr>
        <a:xfrm>
          <a:off x="89183" y="1590865"/>
          <a:ext cx="162309" cy="16215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443B5-F23F-43D9-AD17-21A1904F0442}">
      <dsp:nvSpPr>
        <dsp:cNvPr id="0" name=""/>
        <dsp:cNvSpPr/>
      </dsp:nvSpPr>
      <dsp:spPr>
        <a:xfrm>
          <a:off x="340676" y="1524530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Corbel" panose="020B0503020204020204"/>
            </a:rPr>
            <a:t> Supported to apply to college</a:t>
          </a:r>
          <a:endParaRPr lang="en-GB" sz="1400" kern="1200" dirty="0"/>
        </a:p>
      </dsp:txBody>
      <dsp:txXfrm>
        <a:off x="340676" y="1524530"/>
        <a:ext cx="6050225" cy="405378"/>
      </dsp:txXfrm>
    </dsp:sp>
    <dsp:sp modelId="{20177EDA-17DA-4081-9085-D4FDA0F184F4}">
      <dsp:nvSpPr>
        <dsp:cNvPr id="0" name=""/>
        <dsp:cNvSpPr/>
      </dsp:nvSpPr>
      <dsp:spPr>
        <a:xfrm>
          <a:off x="0" y="2031254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895D1-D94B-4952-965D-9FCFEC8EDA32}">
      <dsp:nvSpPr>
        <dsp:cNvPr id="0" name=""/>
        <dsp:cNvSpPr/>
      </dsp:nvSpPr>
      <dsp:spPr>
        <a:xfrm>
          <a:off x="89183" y="2097588"/>
          <a:ext cx="162309" cy="16215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586A3-6C0E-4008-83BF-E54771C79EAC}">
      <dsp:nvSpPr>
        <dsp:cNvPr id="0" name=""/>
        <dsp:cNvSpPr/>
      </dsp:nvSpPr>
      <dsp:spPr>
        <a:xfrm>
          <a:off x="340676" y="2031254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orbel" panose="020B0503020204020204"/>
            </a:rPr>
            <a:t>Coached about potential. Positive and curious</a:t>
          </a:r>
        </a:p>
      </dsp:txBody>
      <dsp:txXfrm>
        <a:off x="340676" y="2031254"/>
        <a:ext cx="6050225" cy="405378"/>
      </dsp:txXfrm>
    </dsp:sp>
    <dsp:sp modelId="{00E2B25E-A86F-4174-9128-AC652617D67E}">
      <dsp:nvSpPr>
        <dsp:cNvPr id="0" name=""/>
        <dsp:cNvSpPr/>
      </dsp:nvSpPr>
      <dsp:spPr>
        <a:xfrm>
          <a:off x="0" y="2537977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C35AE-FC77-47B4-97A6-C9A85DF79BF7}">
      <dsp:nvSpPr>
        <dsp:cNvPr id="0" name=""/>
        <dsp:cNvSpPr/>
      </dsp:nvSpPr>
      <dsp:spPr>
        <a:xfrm>
          <a:off x="89183" y="2604312"/>
          <a:ext cx="162309" cy="162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FCBA9-968F-4B42-97D8-D1104982C0F9}">
      <dsp:nvSpPr>
        <dsp:cNvPr id="0" name=""/>
        <dsp:cNvSpPr/>
      </dsp:nvSpPr>
      <dsp:spPr>
        <a:xfrm>
          <a:off x="340676" y="2537977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orbel" panose="020B0503020204020204"/>
            </a:rPr>
            <a:t>EC positive pastoral support despite challenges</a:t>
          </a:r>
        </a:p>
      </dsp:txBody>
      <dsp:txXfrm>
        <a:off x="340676" y="2537977"/>
        <a:ext cx="6050225" cy="405378"/>
      </dsp:txXfrm>
    </dsp:sp>
    <dsp:sp modelId="{3324F39C-3747-4283-8F1F-0695DBC4CFAA}">
      <dsp:nvSpPr>
        <dsp:cNvPr id="0" name=""/>
        <dsp:cNvSpPr/>
      </dsp:nvSpPr>
      <dsp:spPr>
        <a:xfrm>
          <a:off x="0" y="3044700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2889-77BD-4076-9385-D9D2ABCC5CA2}">
      <dsp:nvSpPr>
        <dsp:cNvPr id="0" name=""/>
        <dsp:cNvSpPr/>
      </dsp:nvSpPr>
      <dsp:spPr>
        <a:xfrm>
          <a:off x="89183" y="3111035"/>
          <a:ext cx="162309" cy="1621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90289-B433-4A5E-ABCD-B294C671F464}">
      <dsp:nvSpPr>
        <dsp:cNvPr id="0" name=""/>
        <dsp:cNvSpPr/>
      </dsp:nvSpPr>
      <dsp:spPr>
        <a:xfrm>
          <a:off x="340676" y="3044700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orbel" panose="020B0503020204020204"/>
            </a:rPr>
            <a:t>Joint approach to get funding for housing costs. We approached the local authority for support with housing costs – he was refused.</a:t>
          </a:r>
        </a:p>
      </dsp:txBody>
      <dsp:txXfrm>
        <a:off x="340676" y="3044700"/>
        <a:ext cx="6050225" cy="405378"/>
      </dsp:txXfrm>
    </dsp:sp>
    <dsp:sp modelId="{F94413A6-9871-42AC-984C-A7E755C63C08}">
      <dsp:nvSpPr>
        <dsp:cNvPr id="0" name=""/>
        <dsp:cNvSpPr/>
      </dsp:nvSpPr>
      <dsp:spPr>
        <a:xfrm>
          <a:off x="0" y="3551424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38C28-2924-4552-B203-05346F9F58FA}">
      <dsp:nvSpPr>
        <dsp:cNvPr id="0" name=""/>
        <dsp:cNvSpPr/>
      </dsp:nvSpPr>
      <dsp:spPr>
        <a:xfrm>
          <a:off x="89183" y="3617758"/>
          <a:ext cx="162309" cy="1621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D17E6-D80B-4693-83F2-86698CAFF811}">
      <dsp:nvSpPr>
        <dsp:cNvPr id="0" name=""/>
        <dsp:cNvSpPr/>
      </dsp:nvSpPr>
      <dsp:spPr>
        <a:xfrm>
          <a:off x="340676" y="3551424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orbel" panose="020B0503020204020204"/>
            </a:rPr>
            <a:t>Applied to NBA – prep for further education</a:t>
          </a:r>
        </a:p>
      </dsp:txBody>
      <dsp:txXfrm>
        <a:off x="340676" y="3551424"/>
        <a:ext cx="6050225" cy="405378"/>
      </dsp:txXfrm>
    </dsp:sp>
    <dsp:sp modelId="{946FFEED-84AA-47F1-BC12-2F9DB9F3F010}">
      <dsp:nvSpPr>
        <dsp:cNvPr id="0" name=""/>
        <dsp:cNvSpPr/>
      </dsp:nvSpPr>
      <dsp:spPr>
        <a:xfrm>
          <a:off x="0" y="4058147"/>
          <a:ext cx="6451943" cy="2948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34E2E-6B78-47DA-9BCD-7E520A83A5C5}">
      <dsp:nvSpPr>
        <dsp:cNvPr id="0" name=""/>
        <dsp:cNvSpPr/>
      </dsp:nvSpPr>
      <dsp:spPr>
        <a:xfrm>
          <a:off x="89183" y="4124482"/>
          <a:ext cx="162309" cy="1621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1F7CD-91B6-4197-84C6-9C9571152D69}">
      <dsp:nvSpPr>
        <dsp:cNvPr id="0" name=""/>
        <dsp:cNvSpPr/>
      </dsp:nvSpPr>
      <dsp:spPr>
        <a:xfrm>
          <a:off x="340676" y="4058147"/>
          <a:ext cx="6050225" cy="4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03" tIns="42903" rIns="42903" bIns="42903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orbel" panose="020B0503020204020204"/>
            </a:rPr>
            <a:t>Offered a conditional place at Edinburgh University</a:t>
          </a:r>
        </a:p>
      </dsp:txBody>
      <dsp:txXfrm>
        <a:off x="340676" y="4058147"/>
        <a:ext cx="6050225" cy="40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0BA1-D3E7-4E63-85B1-8FE2BB9F1E06}" type="datetimeFigureOut">
              <a:rPr lang="en-US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1B1A-54DB-4508-B7E8-DE5A8173FB7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2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Indeed. There is evidence from as early as the 1960's has indicated that being in care carries a high risk of educational failure. (ES Esson, Lambert and Heat 1976 Ferguson, 1966 Stein and Carey 1986</a:t>
            </a:r>
          </a:p>
          <a:p>
            <a:r>
              <a:rPr lang="en-US" dirty="0">
                <a:cs typeface="Calibri"/>
              </a:rPr>
              <a:t>Historical differences  usually stem from experience of social exclusion and multiple disadvantage</a:t>
            </a:r>
          </a:p>
          <a:p>
            <a:r>
              <a:rPr lang="en-US" dirty="0">
                <a:cs typeface="Calibri"/>
              </a:rPr>
              <a:t>Education was definitely a key factor in my life, in comparison to my peers?</a:t>
            </a:r>
          </a:p>
          <a:p>
            <a:r>
              <a:rPr lang="en-US" dirty="0">
                <a:cs typeface="Calibri"/>
              </a:rPr>
              <a:t>NOT A NEW PHENOMENAN – Over the last 20 years its become more widely recognised, before that the low attainment levels of our group was simply overlooked or taken for granted. </a:t>
            </a:r>
            <a:r>
              <a:rPr lang="en-US" dirty="0"/>
              <a:t>Educational attainment is strongly linked to health and economic outcomes, such that, the disadvantage faced by care-experienced young people in receiving a disrupted education can profoundly shape their adult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B1B1A-54DB-4508-B7E8-DE5A8173FB7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</a:t>
            </a:r>
            <a:r>
              <a:rPr lang="en-GB" baseline="0"/>
              <a:t> point is that this is a small population so we should </a:t>
            </a:r>
            <a:r>
              <a:rPr lang="en-GB" i="1" baseline="0"/>
              <a:t>and could  </a:t>
            </a:r>
            <a:r>
              <a:rPr lang="en-GB" baseline="0"/>
              <a:t>be doing better</a:t>
            </a:r>
            <a:r>
              <a:rPr lang="en-GB" i="1" baseline="0"/>
              <a:t>. WE can and must do better</a:t>
            </a:r>
            <a:endParaRPr lang="en-GB" i="0" baseline="0"/>
          </a:p>
          <a:p>
            <a:endParaRPr lang="en-GB" i="0" baseline="0"/>
          </a:p>
          <a:p>
            <a:r>
              <a:rPr lang="en-GB" i="0" baseline="0"/>
              <a:t>The little red character is who we are talking about today</a:t>
            </a:r>
          </a:p>
          <a:p>
            <a:endParaRPr lang="en-GB" i="0" baseline="0"/>
          </a:p>
          <a:p>
            <a:endParaRPr lang="en-GB" i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62FB1-BFCB-4421-9BBA-64385F9FDF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5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who are these</a:t>
            </a:r>
            <a:r>
              <a:rPr lang="en-GB" baseline="0"/>
              <a:t> children whom we are corporate parents too and why do they end up in care?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5922-02C1-41D8-A039-F40FBE11D3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8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 is important to be clear about what I</a:t>
            </a:r>
            <a:r>
              <a:rPr lang="en-GB" baseline="0"/>
              <a:t>t means to be care experienced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D5922-02C1-41D8-A039-F40FBE11D3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2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336764" y="5273565"/>
            <a:ext cx="5723987" cy="516669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pc="-1">
              <a:latin typeface="Arial"/>
            </a:endParaRPr>
          </a:p>
          <a:p>
            <a:endParaRPr lang="en-US" sz="2000" spc="-1">
              <a:latin typeface="Arial"/>
            </a:endParaRPr>
          </a:p>
          <a:p>
            <a:r>
              <a:rPr lang="en-US" sz="1400" strike="sngStrike" spc="-1">
                <a:latin typeface="Arial"/>
              </a:rPr>
              <a:t>Comparison; </a:t>
            </a:r>
            <a:endParaRPr lang="en-US" sz="1400" spc="-1">
              <a:latin typeface="Arial"/>
            </a:endParaRPr>
          </a:p>
          <a:p>
            <a:r>
              <a:rPr lang="en-US" sz="1400" strike="sngStrike" spc="-1">
                <a:latin typeface="Arial"/>
              </a:rPr>
              <a:t>- 3x no immediate info, 2x generic email/number, 3x Named Person, but one with generic number</a:t>
            </a:r>
            <a:endParaRPr lang="en-US" sz="1400" spc="-1">
              <a:latin typeface="Arial"/>
            </a:endParaRPr>
          </a:p>
          <a:p>
            <a:r>
              <a:rPr lang="en-US" sz="1400" strike="sngStrike" spc="-1">
                <a:latin typeface="Arial"/>
              </a:rPr>
              <a:t>Left 3 messages, no response</a:t>
            </a:r>
            <a:endParaRPr lang="en-US" sz="1400" spc="-1">
              <a:latin typeface="Arial"/>
            </a:endParaRPr>
          </a:p>
          <a:p>
            <a:endParaRPr lang="en-US" sz="1400" spc="-1">
              <a:latin typeface="Arial"/>
            </a:endParaRPr>
          </a:p>
          <a:p>
            <a:r>
              <a:rPr lang="en-US" sz="1400" strike="sngStrike" spc="-1">
                <a:latin typeface="Arial"/>
              </a:rPr>
              <a:t>Conflict with Info on Propel.org</a:t>
            </a:r>
            <a:endParaRPr lang="en-US" sz="1400" spc="-1">
              <a:latin typeface="Arial"/>
            </a:endParaRPr>
          </a:p>
          <a:p>
            <a:endParaRPr lang="en-US" sz="1400" spc="-1">
              <a:latin typeface="Arial"/>
            </a:endParaRPr>
          </a:p>
          <a:p>
            <a:r>
              <a:rPr lang="en-US" sz="1400" spc="-1">
                <a:latin typeface="Arial"/>
              </a:rPr>
              <a:t>Challenges; economic competition and reputation competition - size of institutions - ‘Enforced Targets’</a:t>
            </a:r>
          </a:p>
          <a:p>
            <a:endParaRPr lang="en-US" sz="1400" spc="-1">
              <a:latin typeface="Arial"/>
            </a:endParaRPr>
          </a:p>
          <a:p>
            <a:r>
              <a:rPr lang="en-US" sz="1400" spc="-1">
                <a:latin typeface="Arial"/>
              </a:rPr>
              <a:t>Challenge is to get them to work together</a:t>
            </a:r>
          </a:p>
          <a:p>
            <a:endParaRPr lang="en-US" sz="1400" spc="-1">
              <a:latin typeface="Arial"/>
            </a:endParaRPr>
          </a:p>
          <a:p>
            <a:r>
              <a:rPr lang="en-US" sz="1400" spc="-1">
                <a:latin typeface="Arial"/>
              </a:rPr>
              <a:t>How to engage unwilling participants; Bridges, Kotter model of change</a:t>
            </a:r>
          </a:p>
        </p:txBody>
      </p:sp>
    </p:spTree>
    <p:extLst>
      <p:ext uri="{BB962C8B-B14F-4D97-AF65-F5344CB8AC3E}">
        <p14:creationId xmlns:p14="http://schemas.microsoft.com/office/powerpoint/2010/main" val="175696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 wanted to understand more about the types of issues we are supporting learners with and so I looked at the 67 referrals from the last quarter and managed to divide the issues they came to us with into 3 broad groups. These are finance, navigating further and higher education and providing emotional and practical support. </a:t>
            </a:r>
          </a:p>
          <a:p>
            <a:endParaRPr lang="en-GB"/>
          </a:p>
          <a:p>
            <a:r>
              <a:rPr lang="en-GB"/>
              <a:t>The majority of issues were largely finance related, including filling out bursary application forms, help with childcare costs, housing costs, benefits information</a:t>
            </a:r>
          </a:p>
          <a:p>
            <a:endParaRPr lang="en-GB"/>
          </a:p>
          <a:p>
            <a:r>
              <a:rPr lang="en-GB"/>
              <a:t>30% navigating the education system</a:t>
            </a:r>
          </a:p>
          <a:p>
            <a:endParaRPr lang="en-GB"/>
          </a:p>
          <a:p>
            <a:r>
              <a:rPr lang="en-GB"/>
              <a:t>22% were about needing practical and emotional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0E3CF-F23E-4CC8-A64D-36CC0559B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7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80AD-69B5-924A-B462-C2B8AAEBB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A7837-B5E1-7E4A-80CF-5F40F5AE6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17A4C-E02F-CD4D-B3B0-01662853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E3E8A-85F1-DD42-94E1-3981A099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F270D-E803-FF4D-99A4-0E87ACB2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8E55-963B-6449-BE39-C9F1F489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1578-DD30-1448-A590-0EEA2BB5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4459-E4CC-5E43-99E9-5341CBCB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7C4AE-B3E5-AE41-A01A-7F0E73E4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B722F-2DDE-AA42-8D1E-85F07AD9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7BEA-7B41-D849-8D97-0C7FB3C3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9F472-AEE9-5F4C-8A8D-68372778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049B-DAD7-A44F-8A2B-959EC71D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2397C-EBAA-4541-875C-DD473420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C5BBF-2F11-4049-9EA9-47270BD7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43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CC0E-A83C-A741-931B-2564F14C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0BC0-C54D-114D-8E1B-D205CAC91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E0FE7-999E-B545-8BF3-C658D3FF7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48407-0AD9-714B-9F2A-D23EE5EC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D635A-12A3-6543-BB5E-33A4BFA0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2CB3E-016C-D746-ADF7-4E88629E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9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9240-5AF9-2947-8A55-AF7D88C9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F773-E661-9F45-863C-676404F5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F4353-4312-2140-AA62-6D533682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62403-D2D5-C342-824E-E0129D110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00D4E-8DEA-514C-BA92-C90C46D72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C31E6-EE76-0B4F-991E-00F61FCF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3C8CE-F4D7-8E4E-9296-77A15780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98085-7F1C-3D46-9BD0-7CA7CB02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0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8AD-2F75-8C48-97AB-E566D8D8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628C0-BC10-8E41-8436-21CB316D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A62D4-7A41-8843-AB78-AA575C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4DA21-9755-564A-92C3-B19A45E7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87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1E51D-FB4D-1148-9625-0423AAE9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BE486-2B3C-A445-ADB8-646E73E3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24A31-252E-3D4A-8AA7-E98A3E81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A48D-8A6B-4A4C-9DC6-9D3FC88A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138C-A290-E246-B3CD-DE8E33045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04A6A-FFC4-E04E-860D-62930097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1D685-9833-1741-8B95-639655AC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F9BCC-31E8-A647-B07B-3B637886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1CAE8-719E-8647-8ADC-CB38D71C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3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1FD5-68AA-3E47-B934-43118949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E2C90-AA5B-C045-B5FF-4FB035904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3BBB-E3F4-3042-9BC3-E8550814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9BF0E-8277-964A-8005-416AC920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9F0A2-6133-0A4A-9CE5-70CF441A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7A336-822E-AC46-BAA7-CDAFF9F4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5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93B8-2BC3-FB4E-A327-3F2FC00E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41DB7-9BEB-F742-98EB-FD178B859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2A523-5DB9-F84F-BE09-BE0EF340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D7F6-3A00-8F4F-B74E-CC7F4998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C079-C6B9-0F46-9CE6-3B49DEE3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1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9C330-761B-DB43-B004-38A4732BD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7E33D-688A-A149-BA6F-A551E9735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ACB4-6DFA-4C49-B7FB-2B277C85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0146-BEEE-B745-846C-1809E35B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E870-C135-6240-A8A9-9F14080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3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9227F3-B64E-4470-B888-C3C8A8DF2F66}" type="datetime1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3761-0D9B-409C-9184-2100B9CBCB68}" type="datetime1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BCEE-3B9A-4244-8BD5-DFDE03DD46C4}" type="datetime1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7CFF-7C48-4166-A794-B8C639CFCB4E}" type="datetime1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DE10-EA6E-49B1-AB2F-F1075EED82B6}" type="datetime1">
              <a:rPr lang="en-GB" smtClean="0"/>
              <a:t>25/03/2021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372C-BBB8-484A-A830-EF41F0E13F98}" type="datetime1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39A1-1A87-46A0-A8D2-7FEA6DEA0245}" type="datetime1">
              <a:rPr lang="en-GB" smtClean="0"/>
              <a:t>25/03/2021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15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D90E-06F5-44D0-91F9-8AC11AE9F576}" type="datetime1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D58B-7D82-423C-BC86-1FF4D37CDE70}" type="datetime1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8926-0F9E-464D-B52B-E5A824910EB5}" type="datetime1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B84D-8948-42D6-A5BA-D6B05BC90A62}" type="datetime1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7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07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14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65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0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6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6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6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83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7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8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5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5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35" r:id="rId5"/>
    <p:sldLayoutId id="2147483741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B0EA2-E011-EC41-8ABA-16034AAE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FD29B-644D-9C4B-B165-1E54F3E16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029E3-4EA5-2A49-BC81-A7F47E9ED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4947-7A70-EE47-99BA-FCD279FAD21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014F9-4CCD-B84C-A598-A32CE1FF9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DF0A-6605-5840-82DE-C9A505FDB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0E29-60E1-7D4F-9AED-2FE01D44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8D6AE9-C594-4044-885E-8201D694E1F5}" type="datetime1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FBE171A-B0D9-4689-B719-3C79E2ECE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1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C9BB-7647-4F52-905C-A8CFAB937F69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3B1FA-39AD-4162-8A7B-C24311C5D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fa.net/state_education_in_this_country_is_so_poor_that_it_amounts_to_a_betrayal_of_our_children_it_s_child_abu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blocs.xtec.cat/elnuvoldesise/author/lvila22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embarcados.com.br/metodologias-ageis-o-daily-meeting/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3" y="5827065"/>
            <a:ext cx="12212373" cy="1030935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2984156" y="64192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www.celcis.org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373516"/>
            <a:ext cx="2857772" cy="89599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0077C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b="1" dirty="0" smtClean="0"/>
              <a:t>CELCIS </a:t>
            </a:r>
            <a:br>
              <a:rPr lang="en-US" b="1" dirty="0" smtClean="0"/>
            </a:br>
            <a:r>
              <a:rPr lang="en-US" b="1" dirty="0" smtClean="0"/>
              <a:t>Education Forum</a:t>
            </a:r>
            <a:endParaRPr lang="en-US" b="1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4400" b="1" dirty="0" smtClean="0"/>
              <a:t>Thursday 18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March 2021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37911" y="6415087"/>
            <a:ext cx="2435629" cy="369332"/>
          </a:xfrm>
          <a:prstGeom prst="rect">
            <a:avLst/>
          </a:prstGeom>
          <a:solidFill>
            <a:srgbClr val="1D83C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CELCISTweets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4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977CE-086C-D541-9A33-C9D1E638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F592FB-6373-1D42-84A4-39E2682AAE24}"/>
              </a:ext>
            </a:extLst>
          </p:cNvPr>
          <p:cNvSpPr txBox="1"/>
          <p:nvPr/>
        </p:nvSpPr>
        <p:spPr>
          <a:xfrm>
            <a:off x="276587" y="1521426"/>
            <a:ext cx="5936531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Supported 51 learners with 129 </a:t>
            </a:r>
            <a:r>
              <a:rPr lang="en-US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referrals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You can broadly split issues faced by learners into 3 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/>
              <a:buChar char="v"/>
            </a:pPr>
            <a:r>
              <a:rPr lang="en-US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42% of issues were </a:t>
            </a:r>
            <a:r>
              <a:rPr lang="en-US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finance</a:t>
            </a:r>
            <a:r>
              <a:rPr lang="en-US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 related (</a:t>
            </a:r>
            <a:r>
              <a:rPr lang="en-US" dirty="0" err="1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eg</a:t>
            </a:r>
            <a:r>
              <a:rPr lang="en-US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 bursary, application, low income, accessing benefits/grants) (BLUE)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/>
              <a:buChar char="v"/>
            </a:pPr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/>
              <a:buChar char="v"/>
            </a:pPr>
            <a:r>
              <a:rPr lang="en-US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29% were related to </a:t>
            </a:r>
            <a:r>
              <a:rPr lang="en-US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navigating further and higher education systems </a:t>
            </a:r>
            <a:r>
              <a:rPr lang="en-US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(</a:t>
            </a:r>
            <a:r>
              <a:rPr lang="en-US" err="1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eg</a:t>
            </a:r>
            <a:r>
              <a:rPr lang="en-US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 course options/applications, linking into pastoral and additional support, changing course) (ORANGE)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/>
              <a:buChar char="v"/>
            </a:pPr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Wingdings"/>
              <a:buChar char="v"/>
            </a:pPr>
            <a:r>
              <a:rPr lang="en-US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29% of issues were about </a:t>
            </a:r>
            <a:r>
              <a:rPr lang="en-US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providing practical and emotional support </a:t>
            </a:r>
            <a:r>
              <a:rPr lang="en-US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eg</a:t>
            </a:r>
            <a:r>
              <a:rPr lang="en-US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 feeling anxious about studies, mental health issues, struggling with IT issues) (GREY)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D7361-606B-480B-8686-478A317600DE}"/>
              </a:ext>
            </a:extLst>
          </p:cNvPr>
          <p:cNvSpPr txBox="1"/>
          <p:nvPr/>
        </p:nvSpPr>
        <p:spPr>
          <a:xfrm>
            <a:off x="2533457" y="577878"/>
            <a:ext cx="96094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Summary of issues (1 Sep – 30 Nov 2020)</a:t>
            </a:r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23A581CC-A610-4D77-8666-65D8419CD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44" y="2471408"/>
            <a:ext cx="5666102" cy="3529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0DF5E-067D-42C7-902C-176068D0FC20}"/>
              </a:ext>
            </a:extLst>
          </p:cNvPr>
          <p:cNvSpPr txBox="1"/>
          <p:nvPr/>
        </p:nvSpPr>
        <p:spPr>
          <a:xfrm>
            <a:off x="6509358" y="1446756"/>
            <a:ext cx="51857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Roboto"/>
              </a:rPr>
              <a:t>26 were new learners and 25 had been in contact with HUB before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875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BC66-499E-4D80-845E-0C3479D9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8097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FBE171A-B0D9-4689-B719-3C79E2ECE5F8}" type="slidenum">
              <a:rPr lang="en-US"/>
              <a:pPr defTabSz="457200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FF9E8-9029-44C9-AA6E-7C6CC9F3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GB"/>
              <a:t>Sam's story, a </a:t>
            </a:r>
            <a:r>
              <a:rPr lang="en-GB" dirty="0"/>
              <a:t>conversation with Catherine.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9FA74A0-5EA6-44F2-9150-D8E6BDA76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645710"/>
              </p:ext>
            </p:extLst>
          </p:nvPr>
        </p:nvGraphicFramePr>
        <p:xfrm>
          <a:off x="4439180" y="1051691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753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0C6FEF-FC1A-4C11-88D9-51D773CF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95F86C-F4E3-480C-94B8-74824232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F822C9-AB1F-486E-82CF-E0B13222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2C8A03-6631-4A0F-BD50-09801D917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A102BD-B5BE-4B32-A23A-854BB4784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EF9A93-BB31-4270-A7DD-45B75147B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9FA47A-5F4E-4356-8C17-44D3EF276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58127F-0C53-4523-976D-0AF85458E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90EA88-0D5F-49A9-B3B2-120DAACD0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EA116B-D5EB-40BE-BAEB-04AD96D92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78F644-1E12-4E84-8DC9-9E0D8F5A0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0443B5-F23F-43D9-AD17-21A1904F0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177EDA-17DA-4081-9085-D4FDA0F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895D1-D94B-4952-965D-9FCFEC8E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C586A3-6C0E-4008-83BF-E54771C7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E2B25E-A86F-4174-9128-AC652617D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EC35AE-FC77-47B4-97A6-C9A85DF7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5FCBA9-968F-4B42-97D8-D1104982C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24F39C-3747-4283-8F1F-0695DBC4C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432889-77BD-4076-9385-D9D2ABCC5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690289-B433-4A5E-ABCD-B294C671F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138C28-2924-4552-B203-05346F9F5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4413A6-9871-42AC-984C-A7E755C63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1D17E6-D80B-4693-83F2-86698CAFF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6FFEED-84AA-47F1-BC12-2F9DB9F3F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B34E2E-6B78-47DA-9BCD-7E520A83A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71F7CD-91B6-4197-84C6-9C957115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0795-6C74-43C7-9ADB-B9D41452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8642873" cy="661596"/>
          </a:xfrm>
        </p:spPr>
        <p:txBody>
          <a:bodyPr>
            <a:normAutofit fontScale="90000"/>
          </a:bodyPr>
          <a:lstStyle/>
          <a:p>
            <a:r>
              <a:rPr lang="en-US"/>
              <a:t>What happens at school?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13B2719-8F09-467C-A5E5-EF62A48B49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382" y="1709761"/>
            <a:ext cx="5505674" cy="39342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453CA-9E22-4FC3-8A3D-8EC037B3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FBBF188C-8CA8-4457-8449-3EBD2EE932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7612" y="2048937"/>
            <a:ext cx="4754880" cy="3748934"/>
          </a:xfrm>
        </p:spPr>
      </p:pic>
    </p:spTree>
    <p:extLst>
      <p:ext uri="{BB962C8B-B14F-4D97-AF65-F5344CB8AC3E}">
        <p14:creationId xmlns:p14="http://schemas.microsoft.com/office/powerpoint/2010/main" val="1952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65E5E7C2-28B7-4644-842D-84C3C937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2" y="1327387"/>
            <a:ext cx="11081175" cy="42108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9BCA7-2944-4599-8C2C-8B53F679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8097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BE171A-B0D9-4689-B719-3C79E2ECE5F8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3A397-A31C-4CEA-BF91-1B19A2F2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cap="all">
                <a:solidFill>
                  <a:srgbClr val="FFFFFF"/>
                </a:solidFill>
              </a:rPr>
              <a:t>Care-Experienced Students UNIVERSITY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EC9448B9-B053-4AAA-949A-0A81F7023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064" y="1085349"/>
            <a:ext cx="6489378" cy="50286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D9AE9-9BED-4EC9-8DDA-ADB5064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3359" y="6223828"/>
            <a:ext cx="7084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FBE171A-B0D9-4689-B719-3C79E2ECE5F8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69F245BC-4A35-4C70-AF42-1CED8BBB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2" y="1230426"/>
            <a:ext cx="11081175" cy="44047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5526E-5B10-4C93-A429-2145D382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8097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BE171A-B0D9-4689-B719-3C79E2ECE5F8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299067E5-22FE-40B2-92F0-E313E28D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2" y="1438199"/>
            <a:ext cx="11081175" cy="39892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FC9D9-D05B-4E1B-BF8D-7790E8EF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8097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BE171A-B0D9-4689-B719-3C79E2ECE5F8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848D-7CD3-42A6-B6E0-7D03563C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Collaboration and Partnership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76DB7-452D-4445-939E-D95995A1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 Education providers cannot alone improve educational outcomes for looked after children. </a:t>
            </a:r>
          </a:p>
          <a:p>
            <a:r>
              <a:rPr lang="en-US" sz="2000">
                <a:ea typeface="+mn-lt"/>
                <a:cs typeface="+mn-lt"/>
              </a:rPr>
              <a:t>S</a:t>
            </a:r>
            <a:r>
              <a:rPr lang="en-US" sz="2000" b="1">
                <a:ea typeface="+mn-lt"/>
                <a:cs typeface="+mn-lt"/>
              </a:rPr>
              <a:t>tability by itself is not sufficient</a:t>
            </a:r>
            <a:r>
              <a:rPr lang="en-US" sz="2000">
                <a:ea typeface="+mn-lt"/>
                <a:cs typeface="+mn-lt"/>
              </a:rPr>
              <a:t>—it has to be combined with someone committed to helping the young person and providing a supportive and encouraging environment for study  (Mike Stein—Resilience and young people leaving care p13). 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4F3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B8BEC37-5D63-4708-A910-ACA4545E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26" y="694945"/>
            <a:ext cx="2096124" cy="2322576"/>
          </a:xfrm>
          <a:prstGeom prst="rect">
            <a:avLst/>
          </a:prstGeom>
        </p:spPr>
      </p:pic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White puzzle with one red piece">
            <a:extLst>
              <a:ext uri="{FF2B5EF4-FFF2-40B4-BE49-F238E27FC236}">
                <a16:creationId xmlns:a16="http://schemas.microsoft.com/office/drawing/2014/main" id="{AFEB8189-5EB3-45D8-A975-E5060F898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59" r="22995"/>
          <a:stretch/>
        </p:blipFill>
        <p:spPr>
          <a:xfrm>
            <a:off x="8079534" y="3721608"/>
            <a:ext cx="2165508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738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F7CFB609-BCB5-48F3-A772-96674F30B8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9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2251B70-2108-41BA-AC72-B834434C6E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8C99CC4E-41D9-4F09-B404-9C4BC86B5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1" r="3" b="9379"/>
          <a:stretch/>
        </p:blipFill>
        <p:spPr>
          <a:xfrm>
            <a:off x="-1864" y="10"/>
            <a:ext cx="6591299" cy="3355932"/>
          </a:xfrm>
          <a:prstGeom prst="rect">
            <a:avLst/>
          </a:prstGeom>
        </p:spPr>
      </p:pic>
      <p:pic>
        <p:nvPicPr>
          <p:cNvPr id="10" name="Picture 11" descr="Calendar&#10;&#10;Description automatically generated">
            <a:extLst>
              <a:ext uri="{FF2B5EF4-FFF2-40B4-BE49-F238E27FC236}">
                <a16:creationId xmlns:a16="http://schemas.microsoft.com/office/drawing/2014/main" id="{88871194-114F-4A42-9095-C95002000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2690" r="-2" b="11200"/>
          <a:stretch/>
        </p:blipFill>
        <p:spPr>
          <a:xfrm>
            <a:off x="-2" y="3509434"/>
            <a:ext cx="6591300" cy="3348566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D2369D4-64C4-40CA-B2FC-743453FA2B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3AD138D-C229-40D8-842E-020743C022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4638" y="1600200"/>
            <a:ext cx="3238501" cy="30548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>
                <a:latin typeface="Abadi"/>
                <a:cs typeface="Calibri Light"/>
              </a:rPr>
              <a:t>Next to their families, schools have the strongest influence on children's development and the benefits of a good educational experience can be greatest for those who have experienced adverse childhood experiences in their home life</a:t>
            </a:r>
            <a:r>
              <a:rPr lang="en-US" sz="1900" dirty="0">
                <a:cs typeface="Calibri Light"/>
              </a:rPr>
              <a:t>.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4638" y="4746488"/>
            <a:ext cx="3238500" cy="10218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/>
              <a:t>Education Matters!</a:t>
            </a:r>
          </a:p>
          <a:p>
            <a:pPr>
              <a:spcAft>
                <a:spcPts val="600"/>
              </a:spcAft>
            </a:pPr>
            <a:r>
              <a:rPr lang="en-US"/>
              <a:t>18th March 2021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B1BAE5E-7CC8-40AD-9A7E-0469E24407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01E6AB6-0657-4BF2-816B-443C9809C4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493DB97-1EF9-40FC-9DAC-B23D646962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FD9D93B-46F0-47D0-9A9E-8E60DA3FA8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D9FBAD-D8A2-4569-A5DF-8B1E3AD81299}"/>
              </a:ext>
            </a:extLst>
          </p:cNvPr>
          <p:cNvSpPr txBox="1"/>
          <p:nvPr/>
        </p:nvSpPr>
        <p:spPr>
          <a:xfrm>
            <a:off x="3869079" y="6657945"/>
            <a:ext cx="272221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B0038-7946-487C-A4E0-3C16DC05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Plan for CELCIS Education forum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F2F0BA8-A6B5-43DE-98C1-A7DE6A7197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977582"/>
              </p:ext>
            </p:extLst>
          </p:nvPr>
        </p:nvGraphicFramePr>
        <p:xfrm>
          <a:off x="5302278" y="625101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00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5C525-3F63-4182-8B65-63AB13B0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Why does the education of our children matter?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Research tells </a:t>
            </a:r>
            <a:r>
              <a:rPr lang="en-US" dirty="0"/>
              <a:t>us;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8CFDBC5-3BEA-49BA-96D0-9CCAB6F48E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78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1848" y="44678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Looked after Children and Young People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1"/>
          <a:stretch/>
        </p:blipFill>
        <p:spPr>
          <a:xfrm>
            <a:off x="1679865" y="1172622"/>
            <a:ext cx="4717032" cy="5326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0600" y="1484785"/>
            <a:ext cx="3024336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/>
              <a:t>Approx. 14,015  children and young people in care (</a:t>
            </a:r>
            <a:r>
              <a:rPr lang="en-GB" sz="1600" i="1"/>
              <a:t>those formally Looked After by the Local Authority</a:t>
            </a:r>
            <a:r>
              <a:rPr lang="en-GB" sz="2800"/>
              <a:t>)</a:t>
            </a:r>
          </a:p>
          <a:p>
            <a:endParaRPr lang="en-GB" sz="2800"/>
          </a:p>
          <a:p>
            <a:r>
              <a:rPr lang="en-GB" sz="2800"/>
              <a:t>That’s </a:t>
            </a:r>
            <a:r>
              <a:rPr lang="en-GB" sz="2800" b="1"/>
              <a:t>2% </a:t>
            </a:r>
            <a:r>
              <a:rPr lang="en-GB" sz="2800"/>
              <a:t>of all Scotland’s children and young people.</a:t>
            </a:r>
          </a:p>
          <a:p>
            <a:endParaRPr lang="en-GB" sz="1600"/>
          </a:p>
          <a:p>
            <a:r>
              <a:rPr lang="en-GB" sz="1600"/>
              <a:t>(Scottish Government 2020</a:t>
            </a:r>
            <a:r>
              <a:rPr lang="en-GB"/>
              <a:t>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955032" y="1032505"/>
            <a:ext cx="7165304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22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do children and young people come into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en-GB" b="1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GB" b="1" dirty="0">
                <a:solidFill>
                  <a:schemeClr val="tx1"/>
                </a:solidFill>
              </a:rPr>
              <a:t>‘Lack of parental care’</a:t>
            </a:r>
            <a:r>
              <a:rPr lang="en-GB" dirty="0"/>
              <a:t> was the most common ground </a:t>
            </a:r>
            <a:r>
              <a:rPr lang="en-GB"/>
              <a:t>(reason) for referral.</a:t>
            </a:r>
          </a:p>
          <a:p>
            <a:pPr marL="45720" indent="0">
              <a:buNone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/>
          </a:p>
          <a:p>
            <a:r>
              <a:rPr lang="en-GB" sz="2400" dirty="0"/>
              <a:t>In 2019/2020, 12,849 children and young people were referred to SCRA. (childrens </a:t>
            </a:r>
            <a:r>
              <a:rPr lang="en-GB" sz="2400"/>
              <a:t>hearing panel)</a:t>
            </a:r>
          </a:p>
          <a:p>
            <a:r>
              <a:rPr lang="en-GB" sz="2400" b="1">
                <a:ea typeface="+mn-lt"/>
                <a:cs typeface="+mn-lt"/>
              </a:rPr>
              <a:t>10,823</a:t>
            </a:r>
            <a:r>
              <a:rPr lang="en-GB" sz="2400">
                <a:ea typeface="+mn-lt"/>
                <a:cs typeface="+mn-lt"/>
              </a:rPr>
              <a:t> on non-offence (care and protection) grounds</a:t>
            </a:r>
            <a:endParaRPr lang="en-GB"/>
          </a:p>
          <a:p>
            <a:r>
              <a:rPr lang="en-GB" sz="2400">
                <a:ea typeface="+mn-lt"/>
                <a:cs typeface="+mn-lt"/>
              </a:rPr>
              <a:t>2,840 on offence grounds</a:t>
            </a:r>
            <a:endParaRPr lang="en-GB"/>
          </a:p>
          <a:p>
            <a:endParaRPr lang="en-GB" sz="2400" dirty="0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D7ED56-0C6C-4AE9-AA77-D48388BB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22267" y="3384985"/>
            <a:ext cx="3954768" cy="2920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AEDC02-B398-47A3-B0B8-BF66FF6370AD}"/>
              </a:ext>
            </a:extLst>
          </p:cNvPr>
          <p:cNvSpPr txBox="1"/>
          <p:nvPr/>
        </p:nvSpPr>
        <p:spPr>
          <a:xfrm>
            <a:off x="7871791" y="6361769"/>
            <a:ext cx="2905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8845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081" y="396561"/>
            <a:ext cx="7513839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4000" b="1">
                <a:solidFill>
                  <a:schemeClr val="accent1">
                    <a:lumMod val="75000"/>
                  </a:schemeClr>
                </a:solidFill>
              </a:rPr>
              <a:t>We do we live while in care?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61" y="1227942"/>
            <a:ext cx="8836878" cy="398016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783632" y="1032505"/>
            <a:ext cx="6552728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51F5EF-B0BF-46C6-9CC0-3FFE09FC5AFE}"/>
              </a:ext>
            </a:extLst>
          </p:cNvPr>
          <p:cNvSpPr/>
          <p:nvPr/>
        </p:nvSpPr>
        <p:spPr>
          <a:xfrm>
            <a:off x="2226365" y="4863548"/>
            <a:ext cx="980661" cy="76651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/>
              <a:t>25%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C0EA59-3C5C-47A7-83D0-A6440B9604B3}"/>
              </a:ext>
            </a:extLst>
          </p:cNvPr>
          <p:cNvSpPr/>
          <p:nvPr/>
        </p:nvSpPr>
        <p:spPr>
          <a:xfrm>
            <a:off x="3902764" y="4863548"/>
            <a:ext cx="980661" cy="76651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/>
              <a:t>28%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CFAC3D-8B33-414D-B48D-725199076D53}"/>
              </a:ext>
            </a:extLst>
          </p:cNvPr>
          <p:cNvSpPr/>
          <p:nvPr/>
        </p:nvSpPr>
        <p:spPr>
          <a:xfrm>
            <a:off x="5605669" y="4824849"/>
            <a:ext cx="980661" cy="76651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/>
              <a:t>35%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B56902-222A-4674-A513-3EFEA470E372}"/>
              </a:ext>
            </a:extLst>
          </p:cNvPr>
          <p:cNvSpPr/>
          <p:nvPr/>
        </p:nvSpPr>
        <p:spPr>
          <a:xfrm>
            <a:off x="7308574" y="4824849"/>
            <a:ext cx="980661" cy="76651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/>
              <a:t>10%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699467-5651-4ED2-BEE9-74BF00EF73F6}"/>
              </a:ext>
            </a:extLst>
          </p:cNvPr>
          <p:cNvSpPr/>
          <p:nvPr/>
        </p:nvSpPr>
        <p:spPr>
          <a:xfrm>
            <a:off x="9018104" y="4863548"/>
            <a:ext cx="980661" cy="76651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/>
              <a:t>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D0635-0910-4DAF-AAD7-ABE9BC337869}"/>
              </a:ext>
            </a:extLst>
          </p:cNvPr>
          <p:cNvSpPr txBox="1"/>
          <p:nvPr/>
        </p:nvSpPr>
        <p:spPr>
          <a:xfrm>
            <a:off x="6679096" y="5963478"/>
            <a:ext cx="38353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Scottish Government,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4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77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CustomShape 2"/>
          <p:cNvSpPr/>
          <p:nvPr/>
        </p:nvSpPr>
        <p:spPr>
          <a:xfrm>
            <a:off x="1143000" y="609600"/>
            <a:ext cx="6693061" cy="13563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Who are we?</a:t>
            </a:r>
            <a:endParaRPr lang="en-US" sz="4400" spc="-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6" name="CustomShape 1"/>
          <p:cNvSpPr/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1400" spc="-1">
              <a:solidFill>
                <a:schemeClr val="accent1"/>
              </a:solidFill>
            </a:endParaRP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Edinburgh Napier University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University of Edinburgh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Heriot Watt University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Queen Margaret University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The OU Scotland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Edinburgh College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Newbattle Abbey College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City of Edinburgh Council</a:t>
            </a: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sz="1400" spc="-1">
              <a:solidFill>
                <a:schemeClr val="accent1"/>
              </a:solidFill>
            </a:endParaRPr>
          </a:p>
          <a:p>
            <a:pPr marL="432000" indent="-182880">
              <a:lnSpc>
                <a:spcPct val="90000"/>
              </a:lnSpc>
              <a:spcBef>
                <a:spcPts val="1417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1400" spc="-1">
                <a:solidFill>
                  <a:schemeClr val="accent1"/>
                </a:solidFill>
              </a:rPr>
              <a:t>Introduction of Corporate Parenting, in the 2014 CYPC (Scotland) Act.</a:t>
            </a: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DB8C4836-0883-4BBB-83A4-8835D1FA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22" y="1367528"/>
            <a:ext cx="3171893" cy="1901452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C01F68D-EA2A-4D26-BAC7-486305254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24651" y="3589020"/>
            <a:ext cx="2543834" cy="25438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FBE171A-B0D9-4689-B719-3C79E2ECE5F8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8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024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D612-739D-4FAE-8C38-A4914CAF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are a "hybrid" organisation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3FB23-C227-413D-8DA8-1987EB2F42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48BDB1-FD7E-4706-8228-EF0DC142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171A-B0D9-4689-B719-3C79E2ECE5F8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CC73DF8-225D-4588-A095-3A643DE8F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885989"/>
              </p:ext>
            </p:extLst>
          </p:nvPr>
        </p:nvGraphicFramePr>
        <p:xfrm>
          <a:off x="1253596" y="2058352"/>
          <a:ext cx="4602973" cy="385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3" name="Content Placeholder 2">
            <a:extLst>
              <a:ext uri="{FF2B5EF4-FFF2-40B4-BE49-F238E27FC236}">
                <a16:creationId xmlns:a16="http://schemas.microsoft.com/office/drawing/2014/main" id="{886DD7F6-BEE5-4D6E-BB0B-054E5831A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51467"/>
              </p:ext>
            </p:extLst>
          </p:nvPr>
        </p:nvGraphicFramePr>
        <p:xfrm>
          <a:off x="6273830" y="2125587"/>
          <a:ext cx="4670209" cy="385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8" name="Content Placeholder 257">
            <a:extLst>
              <a:ext uri="{FF2B5EF4-FFF2-40B4-BE49-F238E27FC236}">
                <a16:creationId xmlns:a16="http://schemas.microsoft.com/office/drawing/2014/main" id="{2E5518D9-73FE-444D-9430-FE9DBEAD9E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1220</Words>
  <Application>Microsoft Office PowerPoint</Application>
  <PresentationFormat>Widescreen</PresentationFormat>
  <Paragraphs>140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Abadi</vt:lpstr>
      <vt:lpstr>Arial</vt:lpstr>
      <vt:lpstr>Calibri</vt:lpstr>
      <vt:lpstr>Calibri Light</vt:lpstr>
      <vt:lpstr>Corbel</vt:lpstr>
      <vt:lpstr>Garamond</vt:lpstr>
      <vt:lpstr>Roboto</vt:lpstr>
      <vt:lpstr>Sagona Book</vt:lpstr>
      <vt:lpstr>Sagona ExtraLight</vt:lpstr>
      <vt:lpstr>Verdana</vt:lpstr>
      <vt:lpstr>Wingdings</vt:lpstr>
      <vt:lpstr>SavonVTI</vt:lpstr>
      <vt:lpstr>Office Theme</vt:lpstr>
      <vt:lpstr>Basis</vt:lpstr>
      <vt:lpstr>1_Office Theme</vt:lpstr>
      <vt:lpstr>CELCIS  Education Forum</vt:lpstr>
      <vt:lpstr>Next to their families, schools have the strongest influence on children's development and the benefits of a good educational experience can be greatest for those who have experienced adverse childhood experiences in their home life. </vt:lpstr>
      <vt:lpstr>Plan for CELCIS Education forum</vt:lpstr>
      <vt:lpstr>Why does the education of our children matter?  Research tells us;</vt:lpstr>
      <vt:lpstr>PowerPoint Presentation</vt:lpstr>
      <vt:lpstr>Why do children and young people come into care?</vt:lpstr>
      <vt:lpstr>PowerPoint Presentation</vt:lpstr>
      <vt:lpstr>PowerPoint Presentation</vt:lpstr>
      <vt:lpstr>We are a "hybrid" organisation </vt:lpstr>
      <vt:lpstr>PowerPoint Presentation</vt:lpstr>
      <vt:lpstr>Sam's story, a conversation with Catherine.</vt:lpstr>
      <vt:lpstr>What happens at school?</vt:lpstr>
      <vt:lpstr>PowerPoint Presentation</vt:lpstr>
      <vt:lpstr>Care-Experienced Students UNIVERSITY</vt:lpstr>
      <vt:lpstr>PowerPoint Presentation</vt:lpstr>
      <vt:lpstr>PowerPoint Presentation</vt:lpstr>
      <vt:lpstr>Collaboration and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Lorraine</dc:creator>
  <cp:lastModifiedBy>Michelle McCue</cp:lastModifiedBy>
  <cp:revision>1028</cp:revision>
  <dcterms:created xsi:type="dcterms:W3CDTF">2021-03-05T08:03:26Z</dcterms:created>
  <dcterms:modified xsi:type="dcterms:W3CDTF">2021-03-25T15:48:58Z</dcterms:modified>
</cp:coreProperties>
</file>